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71" r:id="rId7"/>
    <p:sldId id="272" r:id="rId8"/>
    <p:sldId id="273" r:id="rId9"/>
    <p:sldId id="274" r:id="rId10"/>
    <p:sldId id="275" r:id="rId11"/>
    <p:sldId id="268" r:id="rId12"/>
    <p:sldId id="267" r:id="rId13"/>
  </p:sldIdLst>
  <p:sldSz cx="12192000" cy="6858000"/>
  <p:notesSz cx="6858000" cy="9144000"/>
  <p:defaultTextStyle>
    <a:defPPr rtl="0">
      <a:defRPr lang="th-th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การระบายสี สไตล์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0C-4B29-B18C-DDD58A28C44F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0C-4B29-B18C-DDD58A28C44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0C-4B29-B18C-DDD58A28C44F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A0C-4B29-B18C-DDD58A28C44F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3B3-4F3A-A51C-23E353C262C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ความรู้ปฏิบัติงานตามตำแหน่ง</c:v>
                </c:pt>
                <c:pt idx="1">
                  <c:v>ทักษะคอมพิวเตอร์</c:v>
                </c:pt>
                <c:pt idx="2">
                  <c:v>กฎหมายระเบียบที่เกี่ยวข้อง</c:v>
                </c:pt>
                <c:pt idx="3">
                  <c:v>ทักษะองค์ความรู้</c:v>
                </c:pt>
                <c:pt idx="4">
                  <c:v>อื่นๆ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163</c:v>
                </c:pt>
                <c:pt idx="2">
                  <c:v>65</c:v>
                </c:pt>
                <c:pt idx="3">
                  <c:v>194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6-46FA-B0FA-7753E3CE28A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</c:legendEntry>
      <c:layout>
        <c:manualLayout>
          <c:xMode val="edge"/>
          <c:yMode val="edge"/>
          <c:x val="0.62572246809260545"/>
          <c:y val="8.8747046805412552E-2"/>
          <c:w val="0.36330077447059356"/>
          <c:h val="0.825054287808767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0795B-3629-44E8-BCE6-51F933F5CA01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098D75-19BD-4D1F-BE4A-EB03F87C2BEE}">
      <dgm:prSet/>
      <dgm:spPr/>
      <dgm:t>
        <a:bodyPr/>
        <a:lstStyle/>
        <a:p>
          <a:r>
            <a:rPr lang="th-TH" b="1" dirty="0">
              <a:latin typeface="Leelawadee" panose="020B0502040204020203" pitchFamily="34" charset="-34"/>
              <a:cs typeface="Leelawadee" panose="020B0502040204020203" pitchFamily="34" charset="-34"/>
            </a:rPr>
            <a:t>การใช้</a:t>
          </a:r>
          <a:r>
            <a:rPr lang="en-US" b="1" dirty="0">
              <a:latin typeface="Leelawadee" panose="020B0502040204020203" pitchFamily="34" charset="-34"/>
              <a:cs typeface="Leelawadee" panose="020B0502040204020203" pitchFamily="34" charset="-34"/>
            </a:rPr>
            <a:t> Microsoft office (excel / word /power point)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867D4256-4700-4E3A-9435-58CE62F7DEAC}" type="parTrans" cxnId="{431AF26A-D8E7-4C63-B922-CA65F2F08C88}">
      <dgm:prSet/>
      <dgm:spPr/>
      <dgm:t>
        <a:bodyPr/>
        <a:lstStyle/>
        <a:p>
          <a:endParaRPr lang="en-US"/>
        </a:p>
      </dgm:t>
    </dgm:pt>
    <dgm:pt modelId="{BDCE41EB-2F64-4507-BE35-E4278B72BD47}" type="sibTrans" cxnId="{431AF26A-D8E7-4C63-B922-CA65F2F08C88}">
      <dgm:prSet/>
      <dgm:spPr/>
      <dgm:t>
        <a:bodyPr/>
        <a:lstStyle/>
        <a:p>
          <a:endParaRPr lang="en-US"/>
        </a:p>
      </dgm:t>
    </dgm:pt>
    <dgm:pt modelId="{A1230AB9-CCA9-48FD-A0CE-3BD30DCF8DDE}">
      <dgm:prSet/>
      <dgm:spPr/>
      <dgm:t>
        <a:bodyPr/>
        <a:lstStyle/>
        <a:p>
          <a:r>
            <a:rPr lang="th-TH" b="1" dirty="0">
              <a:latin typeface="Leelawadee" panose="020B0502040204020203" pitchFamily="34" charset="-34"/>
              <a:cs typeface="Leelawadee" panose="020B0502040204020203" pitchFamily="34" charset="-34"/>
            </a:rPr>
            <a:t>การใช้โปรแกรม </a:t>
          </a:r>
          <a:r>
            <a:rPr lang="en-US" b="1" dirty="0">
              <a:latin typeface="Leelawadee" panose="020B0502040204020203" pitchFamily="34" charset="-34"/>
              <a:cs typeface="Leelawadee" panose="020B0502040204020203" pitchFamily="34" charset="-34"/>
            </a:rPr>
            <a:t>Photoshop </a:t>
          </a:r>
          <a:r>
            <a:rPr lang="th-TH" b="1" dirty="0">
              <a:latin typeface="Leelawadee" panose="020B0502040204020203" pitchFamily="34" charset="-34"/>
              <a:cs typeface="Leelawadee" panose="020B0502040204020203" pitchFamily="34" charset="-34"/>
            </a:rPr>
            <a:t>ตัดต่อวิดีโอ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BC8DD55C-9434-40B0-B8C7-C3409F597527}" type="parTrans" cxnId="{8D983F45-CA72-4EB9-B02D-FDB1AEC98FF7}">
      <dgm:prSet/>
      <dgm:spPr/>
      <dgm:t>
        <a:bodyPr/>
        <a:lstStyle/>
        <a:p>
          <a:endParaRPr lang="en-US"/>
        </a:p>
      </dgm:t>
    </dgm:pt>
    <dgm:pt modelId="{3038483E-F457-4C3F-AF21-6D947F555BD4}" type="sibTrans" cxnId="{8D983F45-CA72-4EB9-B02D-FDB1AEC98FF7}">
      <dgm:prSet/>
      <dgm:spPr/>
      <dgm:t>
        <a:bodyPr/>
        <a:lstStyle/>
        <a:p>
          <a:endParaRPr lang="en-US"/>
        </a:p>
      </dgm:t>
    </dgm:pt>
    <dgm:pt modelId="{055F2B0C-6619-451A-B40D-E0960417C00C}">
      <dgm:prSet/>
      <dgm:spPr/>
      <dgm:t>
        <a:bodyPr/>
        <a:lstStyle/>
        <a:p>
          <a:r>
            <a:rPr lang="th-TH" b="1">
              <a:latin typeface="Leelawadee" panose="020B0502040204020203" pitchFamily="34" charset="-34"/>
              <a:cs typeface="Leelawadee" panose="020B0502040204020203" pitchFamily="34" charset="-34"/>
            </a:rPr>
            <a:t>การจัดการข้อมูลด้วยสารสนเทศ การนำเสนอผลงาน</a:t>
          </a:r>
          <a:endParaRPr lang="en-US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92E767F0-5111-4BE1-B907-C127DF72A1AF}" type="parTrans" cxnId="{C524D5E4-EAB6-4043-BBC1-371049FB1188}">
      <dgm:prSet/>
      <dgm:spPr/>
      <dgm:t>
        <a:bodyPr/>
        <a:lstStyle/>
        <a:p>
          <a:endParaRPr lang="en-US"/>
        </a:p>
      </dgm:t>
    </dgm:pt>
    <dgm:pt modelId="{C4B4464A-83AA-4859-B863-ED5EAF049CD0}" type="sibTrans" cxnId="{C524D5E4-EAB6-4043-BBC1-371049FB1188}">
      <dgm:prSet/>
      <dgm:spPr/>
      <dgm:t>
        <a:bodyPr/>
        <a:lstStyle/>
        <a:p>
          <a:endParaRPr lang="en-US"/>
        </a:p>
      </dgm:t>
    </dgm:pt>
    <dgm:pt modelId="{BA5BB6EB-D621-42ED-893C-DC6CAFE53D13}">
      <dgm:prSet/>
      <dgm:spPr/>
      <dgm:t>
        <a:bodyPr/>
        <a:lstStyle/>
        <a:p>
          <a:r>
            <a:rPr lang="th-TH" b="1" dirty="0">
              <a:latin typeface="Leelawadee" panose="020B0502040204020203" pitchFamily="34" charset="-34"/>
              <a:cs typeface="Leelawadee" panose="020B0502040204020203" pitchFamily="34" charset="-34"/>
            </a:rPr>
            <a:t>การเขียน </a:t>
          </a:r>
          <a:r>
            <a:rPr lang="en-US" b="1" dirty="0">
              <a:latin typeface="Leelawadee" panose="020B0502040204020203" pitchFamily="34" charset="-34"/>
              <a:cs typeface="Leelawadee" panose="020B0502040204020203" pitchFamily="34" charset="-34"/>
            </a:rPr>
            <a:t>Website 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96F2E9D6-017B-48AE-A930-44ECE6CBA00D}" type="parTrans" cxnId="{F9DA3DE5-D877-4FBD-949F-33EDB140763B}">
      <dgm:prSet/>
      <dgm:spPr/>
      <dgm:t>
        <a:bodyPr/>
        <a:lstStyle/>
        <a:p>
          <a:endParaRPr lang="en-US"/>
        </a:p>
      </dgm:t>
    </dgm:pt>
    <dgm:pt modelId="{AAC5DB56-F746-43EE-9E39-318F1BACA1CD}" type="sibTrans" cxnId="{F9DA3DE5-D877-4FBD-949F-33EDB140763B}">
      <dgm:prSet/>
      <dgm:spPr/>
      <dgm:t>
        <a:bodyPr/>
        <a:lstStyle/>
        <a:p>
          <a:endParaRPr lang="en-US"/>
        </a:p>
      </dgm:t>
    </dgm:pt>
    <dgm:pt modelId="{F3A1EECB-B618-490E-93CE-3283220FE187}">
      <dgm:prSet/>
      <dgm:spPr/>
      <dgm:t>
        <a:bodyPr/>
        <a:lstStyle/>
        <a:p>
          <a:r>
            <a:rPr lang="en-US" b="1" dirty="0">
              <a:latin typeface="Leelawadee" panose="020B0502040204020203" pitchFamily="34" charset="-34"/>
              <a:cs typeface="Leelawadee" panose="020B0502040204020203" pitchFamily="34" charset="-34"/>
            </a:rPr>
            <a:t>Google tool </a:t>
          </a:r>
          <a:r>
            <a:rPr lang="th-TH" b="1" dirty="0">
              <a:latin typeface="Leelawadee" panose="020B0502040204020203" pitchFamily="34" charset="-34"/>
              <a:cs typeface="Leelawadee" panose="020B0502040204020203" pitchFamily="34" charset="-34"/>
            </a:rPr>
            <a:t>เพื่อการพัฒนางาน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1A531F00-F0DC-453B-B135-A551F1980C77}" type="parTrans" cxnId="{26855FD4-1D1D-4C07-9134-F80E4A4FBE6B}">
      <dgm:prSet/>
      <dgm:spPr/>
      <dgm:t>
        <a:bodyPr/>
        <a:lstStyle/>
        <a:p>
          <a:endParaRPr lang="en-US"/>
        </a:p>
      </dgm:t>
    </dgm:pt>
    <dgm:pt modelId="{DC665E19-785C-4E03-87AB-B79B0537823B}" type="sibTrans" cxnId="{26855FD4-1D1D-4C07-9134-F80E4A4FBE6B}">
      <dgm:prSet/>
      <dgm:spPr/>
      <dgm:t>
        <a:bodyPr/>
        <a:lstStyle/>
        <a:p>
          <a:endParaRPr lang="en-US"/>
        </a:p>
      </dgm:t>
    </dgm:pt>
    <dgm:pt modelId="{710D86E7-E6F6-4748-A744-4A9978863A3A}" type="pres">
      <dgm:prSet presAssocID="{A610795B-3629-44E8-BCE6-51F933F5CA01}" presName="outerComposite" presStyleCnt="0">
        <dgm:presLayoutVars>
          <dgm:chMax val="5"/>
          <dgm:dir/>
          <dgm:resizeHandles val="exact"/>
        </dgm:presLayoutVars>
      </dgm:prSet>
      <dgm:spPr/>
    </dgm:pt>
    <dgm:pt modelId="{AC5C8AA3-1B8E-4C34-9A83-85EF8E44B2F7}" type="pres">
      <dgm:prSet presAssocID="{A610795B-3629-44E8-BCE6-51F933F5CA01}" presName="dummyMaxCanvas" presStyleCnt="0">
        <dgm:presLayoutVars/>
      </dgm:prSet>
      <dgm:spPr/>
    </dgm:pt>
    <dgm:pt modelId="{F1983EBF-7C1C-422E-96C5-3C16DDE2F406}" type="pres">
      <dgm:prSet presAssocID="{A610795B-3629-44E8-BCE6-51F933F5CA01}" presName="FiveNodes_1" presStyleLbl="node1" presStyleIdx="0" presStyleCnt="5">
        <dgm:presLayoutVars>
          <dgm:bulletEnabled val="1"/>
        </dgm:presLayoutVars>
      </dgm:prSet>
      <dgm:spPr/>
    </dgm:pt>
    <dgm:pt modelId="{0841BAFE-03CE-4474-95B0-736B9A432F7F}" type="pres">
      <dgm:prSet presAssocID="{A610795B-3629-44E8-BCE6-51F933F5CA01}" presName="FiveNodes_2" presStyleLbl="node1" presStyleIdx="1" presStyleCnt="5">
        <dgm:presLayoutVars>
          <dgm:bulletEnabled val="1"/>
        </dgm:presLayoutVars>
      </dgm:prSet>
      <dgm:spPr/>
    </dgm:pt>
    <dgm:pt modelId="{A552301C-1152-4E95-9E02-34F682EFB8E3}" type="pres">
      <dgm:prSet presAssocID="{A610795B-3629-44E8-BCE6-51F933F5CA01}" presName="FiveNodes_3" presStyleLbl="node1" presStyleIdx="2" presStyleCnt="5">
        <dgm:presLayoutVars>
          <dgm:bulletEnabled val="1"/>
        </dgm:presLayoutVars>
      </dgm:prSet>
      <dgm:spPr/>
    </dgm:pt>
    <dgm:pt modelId="{10B4664D-68AE-424B-B4C0-9D63C2CAFBD2}" type="pres">
      <dgm:prSet presAssocID="{A610795B-3629-44E8-BCE6-51F933F5CA01}" presName="FiveNodes_4" presStyleLbl="node1" presStyleIdx="3" presStyleCnt="5">
        <dgm:presLayoutVars>
          <dgm:bulletEnabled val="1"/>
        </dgm:presLayoutVars>
      </dgm:prSet>
      <dgm:spPr/>
    </dgm:pt>
    <dgm:pt modelId="{D1602EAD-816D-49C4-AC95-17B11EA966FB}" type="pres">
      <dgm:prSet presAssocID="{A610795B-3629-44E8-BCE6-51F933F5CA01}" presName="FiveNodes_5" presStyleLbl="node1" presStyleIdx="4" presStyleCnt="5">
        <dgm:presLayoutVars>
          <dgm:bulletEnabled val="1"/>
        </dgm:presLayoutVars>
      </dgm:prSet>
      <dgm:spPr/>
    </dgm:pt>
    <dgm:pt modelId="{908C473B-8C05-4D77-933B-17AA0943E797}" type="pres">
      <dgm:prSet presAssocID="{A610795B-3629-44E8-BCE6-51F933F5CA01}" presName="FiveConn_1-2" presStyleLbl="fgAccFollowNode1" presStyleIdx="0" presStyleCnt="4">
        <dgm:presLayoutVars>
          <dgm:bulletEnabled val="1"/>
        </dgm:presLayoutVars>
      </dgm:prSet>
      <dgm:spPr/>
    </dgm:pt>
    <dgm:pt modelId="{851BCA27-5893-47D6-8948-051975E1BD16}" type="pres">
      <dgm:prSet presAssocID="{A610795B-3629-44E8-BCE6-51F933F5CA01}" presName="FiveConn_2-3" presStyleLbl="fgAccFollowNode1" presStyleIdx="1" presStyleCnt="4">
        <dgm:presLayoutVars>
          <dgm:bulletEnabled val="1"/>
        </dgm:presLayoutVars>
      </dgm:prSet>
      <dgm:spPr/>
    </dgm:pt>
    <dgm:pt modelId="{BD955F35-A5CB-406F-9D7A-AAD9D31DAD7D}" type="pres">
      <dgm:prSet presAssocID="{A610795B-3629-44E8-BCE6-51F933F5CA01}" presName="FiveConn_3-4" presStyleLbl="fgAccFollowNode1" presStyleIdx="2" presStyleCnt="4">
        <dgm:presLayoutVars>
          <dgm:bulletEnabled val="1"/>
        </dgm:presLayoutVars>
      </dgm:prSet>
      <dgm:spPr/>
    </dgm:pt>
    <dgm:pt modelId="{162C2074-997F-49A6-86C8-63EDF4B1230A}" type="pres">
      <dgm:prSet presAssocID="{A610795B-3629-44E8-BCE6-51F933F5CA01}" presName="FiveConn_4-5" presStyleLbl="fgAccFollowNode1" presStyleIdx="3" presStyleCnt="4">
        <dgm:presLayoutVars>
          <dgm:bulletEnabled val="1"/>
        </dgm:presLayoutVars>
      </dgm:prSet>
      <dgm:spPr/>
    </dgm:pt>
    <dgm:pt modelId="{32A0BC46-AA35-4DAC-8DE3-7AB361758596}" type="pres">
      <dgm:prSet presAssocID="{A610795B-3629-44E8-BCE6-51F933F5CA01}" presName="FiveNodes_1_text" presStyleLbl="node1" presStyleIdx="4" presStyleCnt="5">
        <dgm:presLayoutVars>
          <dgm:bulletEnabled val="1"/>
        </dgm:presLayoutVars>
      </dgm:prSet>
      <dgm:spPr/>
    </dgm:pt>
    <dgm:pt modelId="{22B7606D-5B9A-4889-9EA0-C70BDCBE40CD}" type="pres">
      <dgm:prSet presAssocID="{A610795B-3629-44E8-BCE6-51F933F5CA01}" presName="FiveNodes_2_text" presStyleLbl="node1" presStyleIdx="4" presStyleCnt="5">
        <dgm:presLayoutVars>
          <dgm:bulletEnabled val="1"/>
        </dgm:presLayoutVars>
      </dgm:prSet>
      <dgm:spPr/>
    </dgm:pt>
    <dgm:pt modelId="{E645B0F0-AAA9-4785-B9A9-7D35D75A704A}" type="pres">
      <dgm:prSet presAssocID="{A610795B-3629-44E8-BCE6-51F933F5CA01}" presName="FiveNodes_3_text" presStyleLbl="node1" presStyleIdx="4" presStyleCnt="5">
        <dgm:presLayoutVars>
          <dgm:bulletEnabled val="1"/>
        </dgm:presLayoutVars>
      </dgm:prSet>
      <dgm:spPr/>
    </dgm:pt>
    <dgm:pt modelId="{BEC6A7D4-DB22-495A-950D-90C8AD8FB227}" type="pres">
      <dgm:prSet presAssocID="{A610795B-3629-44E8-BCE6-51F933F5CA01}" presName="FiveNodes_4_text" presStyleLbl="node1" presStyleIdx="4" presStyleCnt="5">
        <dgm:presLayoutVars>
          <dgm:bulletEnabled val="1"/>
        </dgm:presLayoutVars>
      </dgm:prSet>
      <dgm:spPr/>
    </dgm:pt>
    <dgm:pt modelId="{82293A52-C9C9-498F-BE41-4D70529E4918}" type="pres">
      <dgm:prSet presAssocID="{A610795B-3629-44E8-BCE6-51F933F5CA0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3B2CF09-ECFB-4018-8F79-5993EE240B6D}" type="presOf" srcId="{C4B4464A-83AA-4859-B863-ED5EAF049CD0}" destId="{BD955F35-A5CB-406F-9D7A-AAD9D31DAD7D}" srcOrd="0" destOrd="0" presId="urn:microsoft.com/office/officeart/2005/8/layout/vProcess5"/>
    <dgm:cxn modelId="{2A89921D-35BB-4335-B96A-7700762BF387}" type="presOf" srcId="{BA5BB6EB-D621-42ED-893C-DC6CAFE53D13}" destId="{BEC6A7D4-DB22-495A-950D-90C8AD8FB227}" srcOrd="1" destOrd="0" presId="urn:microsoft.com/office/officeart/2005/8/layout/vProcess5"/>
    <dgm:cxn modelId="{56C80F63-CA36-454A-B92D-047E2E100D9A}" type="presOf" srcId="{01098D75-19BD-4D1F-BE4A-EB03F87C2BEE}" destId="{32A0BC46-AA35-4DAC-8DE3-7AB361758596}" srcOrd="1" destOrd="0" presId="urn:microsoft.com/office/officeart/2005/8/layout/vProcess5"/>
    <dgm:cxn modelId="{8D983F45-CA72-4EB9-B02D-FDB1AEC98FF7}" srcId="{A610795B-3629-44E8-BCE6-51F933F5CA01}" destId="{A1230AB9-CCA9-48FD-A0CE-3BD30DCF8DDE}" srcOrd="1" destOrd="0" parTransId="{BC8DD55C-9434-40B0-B8C7-C3409F597527}" sibTransId="{3038483E-F457-4C3F-AF21-6D947F555BD4}"/>
    <dgm:cxn modelId="{63950B66-30F1-4925-8E25-D1CFCCDFF7D1}" type="presOf" srcId="{AAC5DB56-F746-43EE-9E39-318F1BACA1CD}" destId="{162C2074-997F-49A6-86C8-63EDF4B1230A}" srcOrd="0" destOrd="0" presId="urn:microsoft.com/office/officeart/2005/8/layout/vProcess5"/>
    <dgm:cxn modelId="{431AF26A-D8E7-4C63-B922-CA65F2F08C88}" srcId="{A610795B-3629-44E8-BCE6-51F933F5CA01}" destId="{01098D75-19BD-4D1F-BE4A-EB03F87C2BEE}" srcOrd="0" destOrd="0" parTransId="{867D4256-4700-4E3A-9435-58CE62F7DEAC}" sibTransId="{BDCE41EB-2F64-4507-BE35-E4278B72BD47}"/>
    <dgm:cxn modelId="{BAE0024C-85B8-4AF6-828B-44ED9E48021D}" type="presOf" srcId="{BDCE41EB-2F64-4507-BE35-E4278B72BD47}" destId="{908C473B-8C05-4D77-933B-17AA0943E797}" srcOrd="0" destOrd="0" presId="urn:microsoft.com/office/officeart/2005/8/layout/vProcess5"/>
    <dgm:cxn modelId="{E69D6E74-3C78-4607-A5C1-A62D281D5AEF}" type="presOf" srcId="{F3A1EECB-B618-490E-93CE-3283220FE187}" destId="{D1602EAD-816D-49C4-AC95-17B11EA966FB}" srcOrd="0" destOrd="0" presId="urn:microsoft.com/office/officeart/2005/8/layout/vProcess5"/>
    <dgm:cxn modelId="{05AD8992-58B5-4738-83A8-D5B57396FDEF}" type="presOf" srcId="{BA5BB6EB-D621-42ED-893C-DC6CAFE53D13}" destId="{10B4664D-68AE-424B-B4C0-9D63C2CAFBD2}" srcOrd="0" destOrd="0" presId="urn:microsoft.com/office/officeart/2005/8/layout/vProcess5"/>
    <dgm:cxn modelId="{FF71B497-5BC9-43F3-9AFB-B3FEE21E1FB0}" type="presOf" srcId="{F3A1EECB-B618-490E-93CE-3283220FE187}" destId="{82293A52-C9C9-498F-BE41-4D70529E4918}" srcOrd="1" destOrd="0" presId="urn:microsoft.com/office/officeart/2005/8/layout/vProcess5"/>
    <dgm:cxn modelId="{611DDDB1-26B7-4935-9903-70DADF397054}" type="presOf" srcId="{01098D75-19BD-4D1F-BE4A-EB03F87C2BEE}" destId="{F1983EBF-7C1C-422E-96C5-3C16DDE2F406}" srcOrd="0" destOrd="0" presId="urn:microsoft.com/office/officeart/2005/8/layout/vProcess5"/>
    <dgm:cxn modelId="{2B8927B6-B409-4E50-92C3-FBA175D04918}" type="presOf" srcId="{A610795B-3629-44E8-BCE6-51F933F5CA01}" destId="{710D86E7-E6F6-4748-A744-4A9978863A3A}" srcOrd="0" destOrd="0" presId="urn:microsoft.com/office/officeart/2005/8/layout/vProcess5"/>
    <dgm:cxn modelId="{254790C9-A94E-4C57-B95E-C8D47D71FF70}" type="presOf" srcId="{055F2B0C-6619-451A-B40D-E0960417C00C}" destId="{A552301C-1152-4E95-9E02-34F682EFB8E3}" srcOrd="0" destOrd="0" presId="urn:microsoft.com/office/officeart/2005/8/layout/vProcess5"/>
    <dgm:cxn modelId="{981C62CD-EF12-4A4C-BE51-9DC884F337FA}" type="presOf" srcId="{A1230AB9-CCA9-48FD-A0CE-3BD30DCF8DDE}" destId="{22B7606D-5B9A-4889-9EA0-C70BDCBE40CD}" srcOrd="1" destOrd="0" presId="urn:microsoft.com/office/officeart/2005/8/layout/vProcess5"/>
    <dgm:cxn modelId="{26855FD4-1D1D-4C07-9134-F80E4A4FBE6B}" srcId="{A610795B-3629-44E8-BCE6-51F933F5CA01}" destId="{F3A1EECB-B618-490E-93CE-3283220FE187}" srcOrd="4" destOrd="0" parTransId="{1A531F00-F0DC-453B-B135-A551F1980C77}" sibTransId="{DC665E19-785C-4E03-87AB-B79B0537823B}"/>
    <dgm:cxn modelId="{00B2ECDA-E3B3-4B6A-8217-8464FBCD9A84}" type="presOf" srcId="{A1230AB9-CCA9-48FD-A0CE-3BD30DCF8DDE}" destId="{0841BAFE-03CE-4474-95B0-736B9A432F7F}" srcOrd="0" destOrd="0" presId="urn:microsoft.com/office/officeart/2005/8/layout/vProcess5"/>
    <dgm:cxn modelId="{4DE203DF-CEFD-4A88-B9FA-9260DADFB8FA}" type="presOf" srcId="{3038483E-F457-4C3F-AF21-6D947F555BD4}" destId="{851BCA27-5893-47D6-8948-051975E1BD16}" srcOrd="0" destOrd="0" presId="urn:microsoft.com/office/officeart/2005/8/layout/vProcess5"/>
    <dgm:cxn modelId="{22F3EDE0-4245-4898-84C2-727520BBF638}" type="presOf" srcId="{055F2B0C-6619-451A-B40D-E0960417C00C}" destId="{E645B0F0-AAA9-4785-B9A9-7D35D75A704A}" srcOrd="1" destOrd="0" presId="urn:microsoft.com/office/officeart/2005/8/layout/vProcess5"/>
    <dgm:cxn modelId="{C524D5E4-EAB6-4043-BBC1-371049FB1188}" srcId="{A610795B-3629-44E8-BCE6-51F933F5CA01}" destId="{055F2B0C-6619-451A-B40D-E0960417C00C}" srcOrd="2" destOrd="0" parTransId="{92E767F0-5111-4BE1-B907-C127DF72A1AF}" sibTransId="{C4B4464A-83AA-4859-B863-ED5EAF049CD0}"/>
    <dgm:cxn modelId="{F9DA3DE5-D877-4FBD-949F-33EDB140763B}" srcId="{A610795B-3629-44E8-BCE6-51F933F5CA01}" destId="{BA5BB6EB-D621-42ED-893C-DC6CAFE53D13}" srcOrd="3" destOrd="0" parTransId="{96F2E9D6-017B-48AE-A930-44ECE6CBA00D}" sibTransId="{AAC5DB56-F746-43EE-9E39-318F1BACA1CD}"/>
    <dgm:cxn modelId="{2C61D1FA-AAE5-402B-9829-D34FD39FCBF3}" type="presParOf" srcId="{710D86E7-E6F6-4748-A744-4A9978863A3A}" destId="{AC5C8AA3-1B8E-4C34-9A83-85EF8E44B2F7}" srcOrd="0" destOrd="0" presId="urn:microsoft.com/office/officeart/2005/8/layout/vProcess5"/>
    <dgm:cxn modelId="{D83F6A89-CA79-42FF-B7BC-865950C7AD29}" type="presParOf" srcId="{710D86E7-E6F6-4748-A744-4A9978863A3A}" destId="{F1983EBF-7C1C-422E-96C5-3C16DDE2F406}" srcOrd="1" destOrd="0" presId="urn:microsoft.com/office/officeart/2005/8/layout/vProcess5"/>
    <dgm:cxn modelId="{B2C47EB7-9140-4C64-8860-FE86832A091D}" type="presParOf" srcId="{710D86E7-E6F6-4748-A744-4A9978863A3A}" destId="{0841BAFE-03CE-4474-95B0-736B9A432F7F}" srcOrd="2" destOrd="0" presId="urn:microsoft.com/office/officeart/2005/8/layout/vProcess5"/>
    <dgm:cxn modelId="{CEF2ECD8-CEAE-4C4F-A41B-9CC69F74EF70}" type="presParOf" srcId="{710D86E7-E6F6-4748-A744-4A9978863A3A}" destId="{A552301C-1152-4E95-9E02-34F682EFB8E3}" srcOrd="3" destOrd="0" presId="urn:microsoft.com/office/officeart/2005/8/layout/vProcess5"/>
    <dgm:cxn modelId="{30CACB94-4AF9-4D01-BDDD-64FA537EB19E}" type="presParOf" srcId="{710D86E7-E6F6-4748-A744-4A9978863A3A}" destId="{10B4664D-68AE-424B-B4C0-9D63C2CAFBD2}" srcOrd="4" destOrd="0" presId="urn:microsoft.com/office/officeart/2005/8/layout/vProcess5"/>
    <dgm:cxn modelId="{CA01570C-02CF-44D3-922B-87D0F9B13915}" type="presParOf" srcId="{710D86E7-E6F6-4748-A744-4A9978863A3A}" destId="{D1602EAD-816D-49C4-AC95-17B11EA966FB}" srcOrd="5" destOrd="0" presId="urn:microsoft.com/office/officeart/2005/8/layout/vProcess5"/>
    <dgm:cxn modelId="{5C309BCB-F276-44E7-B073-DF8AEB66A25C}" type="presParOf" srcId="{710D86E7-E6F6-4748-A744-4A9978863A3A}" destId="{908C473B-8C05-4D77-933B-17AA0943E797}" srcOrd="6" destOrd="0" presId="urn:microsoft.com/office/officeart/2005/8/layout/vProcess5"/>
    <dgm:cxn modelId="{B015CE33-20C8-4D6B-B403-895F5DE9283C}" type="presParOf" srcId="{710D86E7-E6F6-4748-A744-4A9978863A3A}" destId="{851BCA27-5893-47D6-8948-051975E1BD16}" srcOrd="7" destOrd="0" presId="urn:microsoft.com/office/officeart/2005/8/layout/vProcess5"/>
    <dgm:cxn modelId="{60564CE4-E0BE-4B43-950A-A15A41C48A4C}" type="presParOf" srcId="{710D86E7-E6F6-4748-A744-4A9978863A3A}" destId="{BD955F35-A5CB-406F-9D7A-AAD9D31DAD7D}" srcOrd="8" destOrd="0" presId="urn:microsoft.com/office/officeart/2005/8/layout/vProcess5"/>
    <dgm:cxn modelId="{1059E729-C165-44B3-8CD4-73402053250A}" type="presParOf" srcId="{710D86E7-E6F6-4748-A744-4A9978863A3A}" destId="{162C2074-997F-49A6-86C8-63EDF4B1230A}" srcOrd="9" destOrd="0" presId="urn:microsoft.com/office/officeart/2005/8/layout/vProcess5"/>
    <dgm:cxn modelId="{6A36E602-653D-4BCE-8346-A15CA1D8293D}" type="presParOf" srcId="{710D86E7-E6F6-4748-A744-4A9978863A3A}" destId="{32A0BC46-AA35-4DAC-8DE3-7AB361758596}" srcOrd="10" destOrd="0" presId="urn:microsoft.com/office/officeart/2005/8/layout/vProcess5"/>
    <dgm:cxn modelId="{2208DB0F-1909-432D-A783-2376235FA769}" type="presParOf" srcId="{710D86E7-E6F6-4748-A744-4A9978863A3A}" destId="{22B7606D-5B9A-4889-9EA0-C70BDCBE40CD}" srcOrd="11" destOrd="0" presId="urn:microsoft.com/office/officeart/2005/8/layout/vProcess5"/>
    <dgm:cxn modelId="{2EA46E14-BD4F-478F-88EE-7618B6CB7F9B}" type="presParOf" srcId="{710D86E7-E6F6-4748-A744-4A9978863A3A}" destId="{E645B0F0-AAA9-4785-B9A9-7D35D75A704A}" srcOrd="12" destOrd="0" presId="urn:microsoft.com/office/officeart/2005/8/layout/vProcess5"/>
    <dgm:cxn modelId="{6791C0C2-1594-4DBA-9095-B758AB10F5C9}" type="presParOf" srcId="{710D86E7-E6F6-4748-A744-4A9978863A3A}" destId="{BEC6A7D4-DB22-495A-950D-90C8AD8FB227}" srcOrd="13" destOrd="0" presId="urn:microsoft.com/office/officeart/2005/8/layout/vProcess5"/>
    <dgm:cxn modelId="{489DE860-DC59-4316-B61E-21D20DB6A792}" type="presParOf" srcId="{710D86E7-E6F6-4748-A744-4A9978863A3A}" destId="{82293A52-C9C9-498F-BE41-4D70529E491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BBB97-B05F-4E42-9691-D5E45EB832ED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C85348-A4E7-458E-B019-7420E1ECD36B}">
      <dgm:prSet custT="1"/>
      <dgm:spPr/>
      <dgm:t>
        <a:bodyPr/>
        <a:lstStyle/>
        <a:p>
          <a:r>
            <a:rPr lang="th-TH" sz="2000" b="1" dirty="0">
              <a:latin typeface="Leelawadee" panose="020B0502040204020203" pitchFamily="34" charset="-34"/>
              <a:cs typeface="Leelawadee" panose="020B0502040204020203" pitchFamily="34" charset="-34"/>
            </a:rPr>
            <a:t>ทักษะ การสื่อสาร การพูด</a:t>
          </a:r>
          <a:endParaRPr lang="en-US" sz="200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39B11E83-6ED2-45E4-9024-AD0F2DBDC96D}" type="parTrans" cxnId="{433F738C-4949-42CF-A927-A375E14C8DA1}">
      <dgm:prSet/>
      <dgm:spPr/>
      <dgm:t>
        <a:bodyPr/>
        <a:lstStyle/>
        <a:p>
          <a:endParaRPr lang="en-US" sz="2000"/>
        </a:p>
      </dgm:t>
    </dgm:pt>
    <dgm:pt modelId="{99C295BC-BAC9-4F9B-8197-CCF157B9949E}" type="sibTrans" cxnId="{433F738C-4949-42CF-A927-A375E14C8DA1}">
      <dgm:prSet/>
      <dgm:spPr/>
      <dgm:t>
        <a:bodyPr/>
        <a:lstStyle/>
        <a:p>
          <a:endParaRPr lang="en-US" sz="2000"/>
        </a:p>
      </dgm:t>
    </dgm:pt>
    <dgm:pt modelId="{F4D31D9F-AD07-4854-BC8F-B5BB70977533}">
      <dgm:prSet custT="1"/>
      <dgm:spPr/>
      <dgm:t>
        <a:bodyPr/>
        <a:lstStyle/>
        <a:p>
          <a:r>
            <a:rPr lang="th-TH" sz="2000" b="1" dirty="0">
              <a:latin typeface="Leelawadee" panose="020B0502040204020203" pitchFamily="34" charset="-34"/>
              <a:cs typeface="Leelawadee" panose="020B0502040204020203" pitchFamily="34" charset="-34"/>
            </a:rPr>
            <a:t>การสื่อสารด้วยภาษาอังกฤษ</a:t>
          </a:r>
          <a:endParaRPr lang="en-US" sz="200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D3073012-D4E4-459E-A8CB-9B9279275C64}" type="parTrans" cxnId="{CA9974EB-31BD-4EB6-9050-2F1E794CDAA8}">
      <dgm:prSet/>
      <dgm:spPr/>
      <dgm:t>
        <a:bodyPr/>
        <a:lstStyle/>
        <a:p>
          <a:endParaRPr lang="en-US" sz="2000"/>
        </a:p>
      </dgm:t>
    </dgm:pt>
    <dgm:pt modelId="{5FDD7527-D753-4A57-9F67-F8CC0156FC71}" type="sibTrans" cxnId="{CA9974EB-31BD-4EB6-9050-2F1E794CDAA8}">
      <dgm:prSet/>
      <dgm:spPr/>
      <dgm:t>
        <a:bodyPr/>
        <a:lstStyle/>
        <a:p>
          <a:endParaRPr lang="en-US" sz="2000"/>
        </a:p>
      </dgm:t>
    </dgm:pt>
    <dgm:pt modelId="{B0203F24-94D9-4F33-9FE4-4ADDE8F6065F}">
      <dgm:prSet custT="1"/>
      <dgm:spPr/>
      <dgm:t>
        <a:bodyPr/>
        <a:lstStyle/>
        <a:p>
          <a:r>
            <a:rPr lang="th-TH" sz="2000" b="1" dirty="0">
              <a:latin typeface="Leelawadee" panose="020B0502040204020203" pitchFamily="34" charset="-34"/>
              <a:cs typeface="Leelawadee" panose="020B0502040204020203" pitchFamily="34" charset="-34"/>
            </a:rPr>
            <a:t>การสั่งสมความเชี่ยวชาญในอาชีพ  </a:t>
          </a:r>
          <a:endParaRPr lang="en-US" sz="200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DA6FC3CA-0663-48FA-9941-B1C7581DB214}" type="parTrans" cxnId="{80933628-3E80-4F71-99D1-9C57A4C60F29}">
      <dgm:prSet/>
      <dgm:spPr/>
      <dgm:t>
        <a:bodyPr/>
        <a:lstStyle/>
        <a:p>
          <a:endParaRPr lang="en-US" sz="2000"/>
        </a:p>
      </dgm:t>
    </dgm:pt>
    <dgm:pt modelId="{672DBDA9-56BB-4175-9041-296D7D983EF0}" type="sibTrans" cxnId="{80933628-3E80-4F71-99D1-9C57A4C60F29}">
      <dgm:prSet/>
      <dgm:spPr/>
      <dgm:t>
        <a:bodyPr/>
        <a:lstStyle/>
        <a:p>
          <a:endParaRPr lang="en-US" sz="2000"/>
        </a:p>
      </dgm:t>
    </dgm:pt>
    <dgm:pt modelId="{5FD30029-A420-4B35-99E1-5B1FEDD0D5AA}">
      <dgm:prSet custT="1"/>
      <dgm:spPr/>
      <dgm:t>
        <a:bodyPr/>
        <a:lstStyle/>
        <a:p>
          <a:r>
            <a:rPr lang="th-TH" sz="2000" b="1" dirty="0">
              <a:latin typeface="Leelawadee" panose="020B0502040204020203" pitchFamily="34" charset="-34"/>
              <a:cs typeface="Leelawadee" panose="020B0502040204020203" pitchFamily="34" charset="-34"/>
            </a:rPr>
            <a:t>การพัฒนาบุคลิกภาพ</a:t>
          </a:r>
          <a:endParaRPr lang="en-US" sz="200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C4958B86-DF80-47A7-B76B-A09BCEFBBDFE}" type="parTrans" cxnId="{7EAF0AFD-9FAE-4C7C-96DD-658350507F10}">
      <dgm:prSet/>
      <dgm:spPr/>
      <dgm:t>
        <a:bodyPr/>
        <a:lstStyle/>
        <a:p>
          <a:endParaRPr lang="en-US" sz="2000"/>
        </a:p>
      </dgm:t>
    </dgm:pt>
    <dgm:pt modelId="{4C76F1AB-A7EE-47EE-91E5-94DCB1EE0274}" type="sibTrans" cxnId="{7EAF0AFD-9FAE-4C7C-96DD-658350507F10}">
      <dgm:prSet/>
      <dgm:spPr/>
      <dgm:t>
        <a:bodyPr/>
        <a:lstStyle/>
        <a:p>
          <a:endParaRPr lang="en-US" sz="2000"/>
        </a:p>
      </dgm:t>
    </dgm:pt>
    <dgm:pt modelId="{9C563D88-4F57-497F-B2DD-055E2F20F7A8}">
      <dgm:prSet custT="1"/>
      <dgm:spPr/>
      <dgm:t>
        <a:bodyPr/>
        <a:lstStyle/>
        <a:p>
          <a:r>
            <a:rPr lang="th-TH" sz="2000" b="1" dirty="0">
              <a:latin typeface="Leelawadee" panose="020B0502040204020203" pitchFamily="34" charset="-34"/>
              <a:cs typeface="Leelawadee" panose="020B0502040204020203" pitchFamily="34" charset="-34"/>
            </a:rPr>
            <a:t>การวิจัยเพื่อการพัฒนา </a:t>
          </a:r>
          <a:r>
            <a:rPr lang="en-US" sz="2000" b="1" dirty="0">
              <a:latin typeface="Leelawadee" panose="020B0502040204020203" pitchFamily="34" charset="-34"/>
              <a:cs typeface="Leelawadee" panose="020B0502040204020203" pitchFamily="34" charset="-34"/>
            </a:rPr>
            <a:t>R2R</a:t>
          </a:r>
          <a:endParaRPr lang="en-US" sz="200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B021B2ED-D8A6-480D-ADB1-9ECB5FE4284F}" type="parTrans" cxnId="{5FA258C4-F3C2-4786-BF29-585DAD83DB7A}">
      <dgm:prSet/>
      <dgm:spPr/>
      <dgm:t>
        <a:bodyPr/>
        <a:lstStyle/>
        <a:p>
          <a:endParaRPr lang="en-US" sz="2000"/>
        </a:p>
      </dgm:t>
    </dgm:pt>
    <dgm:pt modelId="{8299D56E-56BB-40D0-8B6C-7302B1DA8DFA}" type="sibTrans" cxnId="{5FA258C4-F3C2-4786-BF29-585DAD83DB7A}">
      <dgm:prSet/>
      <dgm:spPr/>
      <dgm:t>
        <a:bodyPr/>
        <a:lstStyle/>
        <a:p>
          <a:endParaRPr lang="en-US" sz="2000"/>
        </a:p>
      </dgm:t>
    </dgm:pt>
    <dgm:pt modelId="{BEEB211B-5562-4BF9-8277-F7DE4E301D98}" type="pres">
      <dgm:prSet presAssocID="{F7DBBB97-B05F-4E42-9691-D5E45EB832ED}" presName="linear" presStyleCnt="0">
        <dgm:presLayoutVars>
          <dgm:animLvl val="lvl"/>
          <dgm:resizeHandles val="exact"/>
        </dgm:presLayoutVars>
      </dgm:prSet>
      <dgm:spPr/>
    </dgm:pt>
    <dgm:pt modelId="{9872CC5A-4749-4192-AA4B-4228F7506DAF}" type="pres">
      <dgm:prSet presAssocID="{57C85348-A4E7-458E-B019-7420E1ECD3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13D73EB-8E71-4E5A-8A4A-6FBF9F91166E}" type="pres">
      <dgm:prSet presAssocID="{99C295BC-BAC9-4F9B-8197-CCF157B9949E}" presName="spacer" presStyleCnt="0"/>
      <dgm:spPr/>
    </dgm:pt>
    <dgm:pt modelId="{73D97354-3FAF-42D6-8F62-90FDDAD849B3}" type="pres">
      <dgm:prSet presAssocID="{F4D31D9F-AD07-4854-BC8F-B5BB7097753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355BC4-9140-46EF-B73A-1A169B56620F}" type="pres">
      <dgm:prSet presAssocID="{5FDD7527-D753-4A57-9F67-F8CC0156FC71}" presName="spacer" presStyleCnt="0"/>
      <dgm:spPr/>
    </dgm:pt>
    <dgm:pt modelId="{DBA124DA-884A-40C7-A4A7-DC924FC13BDA}" type="pres">
      <dgm:prSet presAssocID="{B0203F24-94D9-4F33-9FE4-4ADDE8F6065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C78208-069E-44DB-9AF6-7B2A989173EE}" type="pres">
      <dgm:prSet presAssocID="{672DBDA9-56BB-4175-9041-296D7D983EF0}" presName="spacer" presStyleCnt="0"/>
      <dgm:spPr/>
    </dgm:pt>
    <dgm:pt modelId="{A842D8AF-B914-42B8-BD50-2A00EE7EE223}" type="pres">
      <dgm:prSet presAssocID="{5FD30029-A420-4B35-99E1-5B1FEDD0D5A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D89584-3E7A-4B0D-9547-8C0FB4EBA8E6}" type="pres">
      <dgm:prSet presAssocID="{4C76F1AB-A7EE-47EE-91E5-94DCB1EE0274}" presName="spacer" presStyleCnt="0"/>
      <dgm:spPr/>
    </dgm:pt>
    <dgm:pt modelId="{67C43DB4-DE0D-43C7-B973-066F6EE307CA}" type="pres">
      <dgm:prSet presAssocID="{9C563D88-4F57-497F-B2DD-055E2F20F7A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0933628-3E80-4F71-99D1-9C57A4C60F29}" srcId="{F7DBBB97-B05F-4E42-9691-D5E45EB832ED}" destId="{B0203F24-94D9-4F33-9FE4-4ADDE8F6065F}" srcOrd="2" destOrd="0" parTransId="{DA6FC3CA-0663-48FA-9941-B1C7581DB214}" sibTransId="{672DBDA9-56BB-4175-9041-296D7D983EF0}"/>
    <dgm:cxn modelId="{7F4D245B-E5BB-4FF0-9CFA-65713C25084A}" type="presOf" srcId="{57C85348-A4E7-458E-B019-7420E1ECD36B}" destId="{9872CC5A-4749-4192-AA4B-4228F7506DAF}" srcOrd="0" destOrd="0" presId="urn:microsoft.com/office/officeart/2005/8/layout/vList2"/>
    <dgm:cxn modelId="{26C68842-5B79-44D2-B2E6-426F1B18DC6A}" type="presOf" srcId="{F4D31D9F-AD07-4854-BC8F-B5BB70977533}" destId="{73D97354-3FAF-42D6-8F62-90FDDAD849B3}" srcOrd="0" destOrd="0" presId="urn:microsoft.com/office/officeart/2005/8/layout/vList2"/>
    <dgm:cxn modelId="{DCF59A64-20E8-4BF2-A4D6-996C56A1FD8F}" type="presOf" srcId="{F7DBBB97-B05F-4E42-9691-D5E45EB832ED}" destId="{BEEB211B-5562-4BF9-8277-F7DE4E301D98}" srcOrd="0" destOrd="0" presId="urn:microsoft.com/office/officeart/2005/8/layout/vList2"/>
    <dgm:cxn modelId="{1AFB0B4F-29C8-4395-9840-48A148A70072}" type="presOf" srcId="{B0203F24-94D9-4F33-9FE4-4ADDE8F6065F}" destId="{DBA124DA-884A-40C7-A4A7-DC924FC13BDA}" srcOrd="0" destOrd="0" presId="urn:microsoft.com/office/officeart/2005/8/layout/vList2"/>
    <dgm:cxn modelId="{1617F452-59E2-4E09-948D-2C3E07A4D62A}" type="presOf" srcId="{9C563D88-4F57-497F-B2DD-055E2F20F7A8}" destId="{67C43DB4-DE0D-43C7-B973-066F6EE307CA}" srcOrd="0" destOrd="0" presId="urn:microsoft.com/office/officeart/2005/8/layout/vList2"/>
    <dgm:cxn modelId="{433F738C-4949-42CF-A927-A375E14C8DA1}" srcId="{F7DBBB97-B05F-4E42-9691-D5E45EB832ED}" destId="{57C85348-A4E7-458E-B019-7420E1ECD36B}" srcOrd="0" destOrd="0" parTransId="{39B11E83-6ED2-45E4-9024-AD0F2DBDC96D}" sibTransId="{99C295BC-BAC9-4F9B-8197-CCF157B9949E}"/>
    <dgm:cxn modelId="{5FA258C4-F3C2-4786-BF29-585DAD83DB7A}" srcId="{F7DBBB97-B05F-4E42-9691-D5E45EB832ED}" destId="{9C563D88-4F57-497F-B2DD-055E2F20F7A8}" srcOrd="4" destOrd="0" parTransId="{B021B2ED-D8A6-480D-ADB1-9ECB5FE4284F}" sibTransId="{8299D56E-56BB-40D0-8B6C-7302B1DA8DFA}"/>
    <dgm:cxn modelId="{CA9974EB-31BD-4EB6-9050-2F1E794CDAA8}" srcId="{F7DBBB97-B05F-4E42-9691-D5E45EB832ED}" destId="{F4D31D9F-AD07-4854-BC8F-B5BB70977533}" srcOrd="1" destOrd="0" parTransId="{D3073012-D4E4-459E-A8CB-9B9279275C64}" sibTransId="{5FDD7527-D753-4A57-9F67-F8CC0156FC71}"/>
    <dgm:cxn modelId="{7CB8E9EE-4CDB-4E7A-875B-403614069A58}" type="presOf" srcId="{5FD30029-A420-4B35-99E1-5B1FEDD0D5AA}" destId="{A842D8AF-B914-42B8-BD50-2A00EE7EE223}" srcOrd="0" destOrd="0" presId="urn:microsoft.com/office/officeart/2005/8/layout/vList2"/>
    <dgm:cxn modelId="{7EAF0AFD-9FAE-4C7C-96DD-658350507F10}" srcId="{F7DBBB97-B05F-4E42-9691-D5E45EB832ED}" destId="{5FD30029-A420-4B35-99E1-5B1FEDD0D5AA}" srcOrd="3" destOrd="0" parTransId="{C4958B86-DF80-47A7-B76B-A09BCEFBBDFE}" sibTransId="{4C76F1AB-A7EE-47EE-91E5-94DCB1EE0274}"/>
    <dgm:cxn modelId="{CBCB98D2-908C-478E-AB64-920E87322ADC}" type="presParOf" srcId="{BEEB211B-5562-4BF9-8277-F7DE4E301D98}" destId="{9872CC5A-4749-4192-AA4B-4228F7506DAF}" srcOrd="0" destOrd="0" presId="urn:microsoft.com/office/officeart/2005/8/layout/vList2"/>
    <dgm:cxn modelId="{D34BB025-0811-44A1-8D2B-45B325443E80}" type="presParOf" srcId="{BEEB211B-5562-4BF9-8277-F7DE4E301D98}" destId="{813D73EB-8E71-4E5A-8A4A-6FBF9F91166E}" srcOrd="1" destOrd="0" presId="urn:microsoft.com/office/officeart/2005/8/layout/vList2"/>
    <dgm:cxn modelId="{A854DA52-FE4F-4C97-A544-97AA58BF54C2}" type="presParOf" srcId="{BEEB211B-5562-4BF9-8277-F7DE4E301D98}" destId="{73D97354-3FAF-42D6-8F62-90FDDAD849B3}" srcOrd="2" destOrd="0" presId="urn:microsoft.com/office/officeart/2005/8/layout/vList2"/>
    <dgm:cxn modelId="{130B2E41-2A67-410B-8468-860B0256FF19}" type="presParOf" srcId="{BEEB211B-5562-4BF9-8277-F7DE4E301D98}" destId="{C4355BC4-9140-46EF-B73A-1A169B56620F}" srcOrd="3" destOrd="0" presId="urn:microsoft.com/office/officeart/2005/8/layout/vList2"/>
    <dgm:cxn modelId="{2D8D6DA1-7981-42E9-85AF-F11FD4D1CA2E}" type="presParOf" srcId="{BEEB211B-5562-4BF9-8277-F7DE4E301D98}" destId="{DBA124DA-884A-40C7-A4A7-DC924FC13BDA}" srcOrd="4" destOrd="0" presId="urn:microsoft.com/office/officeart/2005/8/layout/vList2"/>
    <dgm:cxn modelId="{B801112D-6459-4D78-BAF6-77EFD836F2FC}" type="presParOf" srcId="{BEEB211B-5562-4BF9-8277-F7DE4E301D98}" destId="{8CC78208-069E-44DB-9AF6-7B2A989173EE}" srcOrd="5" destOrd="0" presId="urn:microsoft.com/office/officeart/2005/8/layout/vList2"/>
    <dgm:cxn modelId="{DA2E3EC3-ABFC-45C7-8D67-F21333CC1F92}" type="presParOf" srcId="{BEEB211B-5562-4BF9-8277-F7DE4E301D98}" destId="{A842D8AF-B914-42B8-BD50-2A00EE7EE223}" srcOrd="6" destOrd="0" presId="urn:microsoft.com/office/officeart/2005/8/layout/vList2"/>
    <dgm:cxn modelId="{FBE1E4E4-7BA5-4189-8931-3EC9DFACAE25}" type="presParOf" srcId="{BEEB211B-5562-4BF9-8277-F7DE4E301D98}" destId="{A7D89584-3E7A-4B0D-9547-8C0FB4EBA8E6}" srcOrd="7" destOrd="0" presId="urn:microsoft.com/office/officeart/2005/8/layout/vList2"/>
    <dgm:cxn modelId="{CCF70FD5-BBCE-4FA9-8ADB-F5C5678CA93A}" type="presParOf" srcId="{BEEB211B-5562-4BF9-8277-F7DE4E301D98}" destId="{67C43DB4-DE0D-43C7-B973-066F6EE307C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9548B457-BFAD-4CDB-A9AD-98DFA9FF0780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 rtlCol="0"/>
        <a:lstStyle/>
        <a:p>
          <a:pPr rtl="0"/>
          <a:r>
            <a:rPr lang="th-TH" sz="1800" b="0" kern="1200" noProof="0" dirty="0">
              <a:solidFill>
                <a:prstClr val="white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rPr>
            <a:t>อบรม </a:t>
          </a:r>
          <a:r>
            <a:rPr lang="en-US" sz="1800" b="0" kern="1200" noProof="0" dirty="0">
              <a:solidFill>
                <a:prstClr val="white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rPr>
            <a:t>W , C</a:t>
          </a:r>
          <a:endParaRPr lang="th-TH" sz="1800" b="0" kern="1200" noProof="0" dirty="0">
            <a:solidFill>
              <a:prstClr val="white"/>
            </a:solidFill>
            <a:latin typeface="Leelawadee" panose="020B0502040204020203" pitchFamily="34" charset="-34"/>
            <a:ea typeface="+mn-ea"/>
            <a:cs typeface="Leelawadee" panose="020B0502040204020203" pitchFamily="34" charset="-34"/>
          </a:endParaRPr>
        </a:p>
      </dgm:t>
    </dgm:pt>
    <dgm:pt modelId="{98917924-E3D5-4B10-9951-C92C100A8ADF}" type="parTrans" cxnId="{6E5C4D02-7A69-4231-8F24-BB167086EC98}">
      <dgm:prSet/>
      <dgm:spPr/>
      <dgm:t>
        <a:bodyPr rtlCol="0"/>
        <a:lstStyle/>
        <a:p>
          <a:pPr rtl="0"/>
          <a:endParaRPr lang="th-TH" noProof="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7DA3C19-9623-4AF4-AF7A-7231CB05F015}" type="sibTrans" cxnId="{6E5C4D02-7A69-4231-8F24-BB167086EC98}">
      <dgm:prSet phldrT="1"/>
      <dgm:spPr>
        <a:solidFill>
          <a:schemeClr val="accent1"/>
        </a:solidFill>
      </dgm:spPr>
      <dgm:t>
        <a:bodyPr rtlCol="0"/>
        <a:lstStyle/>
        <a:p>
          <a:pPr rtl="0"/>
          <a:endParaRPr lang="th-TH" noProof="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35168481-0A40-487E-8959-06571A74D0AB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r>
            <a:rPr lang="en-US" sz="1800" b="0" kern="1200" noProof="0" dirty="0">
              <a:solidFill>
                <a:schemeClr val="bg1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rPr>
            <a:t>OJT</a:t>
          </a:r>
          <a:endParaRPr lang="th-TH" sz="1800" b="0" kern="1200" noProof="0" dirty="0">
            <a:solidFill>
              <a:schemeClr val="bg1"/>
            </a:solidFill>
            <a:latin typeface="Leelawadee" panose="020B0502040204020203" pitchFamily="34" charset="-34"/>
            <a:ea typeface="+mn-ea"/>
            <a:cs typeface="Leelawadee" panose="020B0502040204020203" pitchFamily="34" charset="-34"/>
          </a:endParaRPr>
        </a:p>
      </dgm:t>
    </dgm:pt>
    <dgm:pt modelId="{930F7CBD-68CB-451F-B9E6-F489F9BC2771}" type="parTrans" cxnId="{4BD66747-1796-48E3-8DE2-05691ED17FB1}">
      <dgm:prSet/>
      <dgm:spPr/>
      <dgm:t>
        <a:bodyPr rtlCol="0"/>
        <a:lstStyle/>
        <a:p>
          <a:pPr rtl="0"/>
          <a:endParaRPr lang="th-TH" noProof="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EAD1B631-76F8-4009-B598-79ACAEB061F8}" type="sibTrans" cxnId="{4BD66747-1796-48E3-8DE2-05691ED17FB1}">
      <dgm:prSet phldrT="2"/>
      <dgm:spPr>
        <a:solidFill>
          <a:schemeClr val="accent1"/>
        </a:solidFill>
      </dgm:spPr>
      <dgm:t>
        <a:bodyPr rtlCol="0"/>
        <a:lstStyle/>
        <a:p>
          <a:pPr rtl="0"/>
          <a:endParaRPr lang="th-TH" noProof="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5AAFDF26-F66D-426B-8484-9C21505D8C77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 rtlCol="0"/>
        <a:lstStyle/>
        <a:p>
          <a:pPr rtl="0"/>
          <a:r>
            <a:rPr lang="en-US" sz="1200" b="0" kern="1200" noProof="0" dirty="0">
              <a:solidFill>
                <a:prstClr val="white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rPr>
            <a:t>E-Leaning</a:t>
          </a:r>
          <a:endParaRPr lang="th-TH" sz="1200" b="0" kern="1200" noProof="0" dirty="0">
            <a:solidFill>
              <a:prstClr val="white"/>
            </a:solidFill>
            <a:latin typeface="Leelawadee" panose="020B0502040204020203" pitchFamily="34" charset="-34"/>
            <a:ea typeface="+mn-ea"/>
            <a:cs typeface="Leelawadee" panose="020B0502040204020203" pitchFamily="34" charset="-34"/>
          </a:endParaRPr>
        </a:p>
      </dgm:t>
    </dgm:pt>
    <dgm:pt modelId="{592E6B26-C117-4C85-9FCA-785CE8AE0AC2}" type="parTrans" cxnId="{6C703BCF-78B1-42B9-BDFA-4E1B1A821575}">
      <dgm:prSet/>
      <dgm:spPr/>
      <dgm:t>
        <a:bodyPr rtlCol="0"/>
        <a:lstStyle/>
        <a:p>
          <a:pPr rtl="0"/>
          <a:endParaRPr lang="th-TH" noProof="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DF4939B7-A7CA-4570-8F47-8E3EAD973ACC}" type="sibTrans" cxnId="{6C703BCF-78B1-42B9-BDFA-4E1B1A821575}">
      <dgm:prSet phldrT="3"/>
      <dgm:spPr>
        <a:solidFill>
          <a:schemeClr val="accent1"/>
        </a:solidFill>
      </dgm:spPr>
      <dgm:t>
        <a:bodyPr rtlCol="0"/>
        <a:lstStyle/>
        <a:p>
          <a:pPr rtl="0"/>
          <a:endParaRPr lang="th-TH" noProof="0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0C925195-546F-451E-9616-F2E529C86F53}">
      <dgm:prSet custT="1"/>
      <dgm:spPr/>
      <dgm:t>
        <a:bodyPr/>
        <a:lstStyle/>
        <a:p>
          <a:pPr rtl="0"/>
          <a:r>
            <a:rPr lang="en-US" sz="1200" b="0" kern="1200" noProof="0" dirty="0">
              <a:solidFill>
                <a:schemeClr val="bg1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rPr>
            <a:t>Self-Directed Study</a:t>
          </a:r>
          <a:endParaRPr lang="th-TH" sz="1200" b="0" kern="1200" noProof="0" dirty="0">
            <a:solidFill>
              <a:schemeClr val="bg1"/>
            </a:solidFill>
            <a:latin typeface="Leelawadee" panose="020B0502040204020203" pitchFamily="34" charset="-34"/>
            <a:ea typeface="+mn-ea"/>
            <a:cs typeface="Leelawadee" panose="020B0502040204020203" pitchFamily="34" charset="-34"/>
          </a:endParaRPr>
        </a:p>
      </dgm:t>
    </dgm:pt>
    <dgm:pt modelId="{1C5F6345-D3D1-4D81-952B-08EFBE71A61C}" type="parTrans" cxnId="{01702452-D617-4F25-8F22-D4E9D0C42600}">
      <dgm:prSet/>
      <dgm:spPr/>
      <dgm:t>
        <a:bodyPr/>
        <a:lstStyle/>
        <a:p>
          <a:endParaRPr lang="th-TH"/>
        </a:p>
      </dgm:t>
    </dgm:pt>
    <dgm:pt modelId="{44AB5EB3-AB42-4AF3-B85C-6DE20C2EE5E7}" type="sibTrans" cxnId="{01702452-D617-4F25-8F22-D4E9D0C42600}">
      <dgm:prSet/>
      <dgm:spPr/>
      <dgm:t>
        <a:bodyPr/>
        <a:lstStyle/>
        <a:p>
          <a:endParaRPr lang="th-TH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</dgm:pt>
    <dgm:pt modelId="{BF4E35E8-F4DD-4B2C-B71F-268AE377989B}" type="pres">
      <dgm:prSet presAssocID="{9548B457-BFAD-4CDB-A9AD-98DFA9FF0780}" presName="node" presStyleLbl="node1" presStyleIdx="0" presStyleCnt="4">
        <dgm:presLayoutVars>
          <dgm:bulletEnabled val="1"/>
        </dgm:presLayoutVars>
      </dgm:prSet>
      <dgm:spPr/>
    </dgm:pt>
    <dgm:pt modelId="{38A24D82-EA48-4EA4-A27A-7960EA443052}" type="pres">
      <dgm:prSet presAssocID="{A7DA3C19-9623-4AF4-AF7A-7231CB05F015}" presName="sibTrans" presStyleLbl="sibTrans2D1" presStyleIdx="0" presStyleCnt="4"/>
      <dgm:spPr/>
    </dgm:pt>
    <dgm:pt modelId="{DBB7E426-D034-4D48-B307-CC5FD850348A}" type="pres">
      <dgm:prSet presAssocID="{A7DA3C19-9623-4AF4-AF7A-7231CB05F015}" presName="connectorText" presStyleLbl="sibTrans2D1" presStyleIdx="0" presStyleCnt="4"/>
      <dgm:spPr/>
    </dgm:pt>
    <dgm:pt modelId="{58E947D2-3E5A-491D-A706-CCF7D2A34086}" type="pres">
      <dgm:prSet presAssocID="{35168481-0A40-487E-8959-06571A74D0AB}" presName="node" presStyleLbl="node1" presStyleIdx="1" presStyleCnt="4">
        <dgm:presLayoutVars>
          <dgm:bulletEnabled val="1"/>
        </dgm:presLayoutVars>
      </dgm:prSet>
      <dgm:spPr/>
    </dgm:pt>
    <dgm:pt modelId="{B18C0AB1-4B8E-4865-B793-FBF903C32B92}" type="pres">
      <dgm:prSet presAssocID="{EAD1B631-76F8-4009-B598-79ACAEB061F8}" presName="sibTrans" presStyleLbl="sibTrans2D1" presStyleIdx="1" presStyleCnt="4"/>
      <dgm:spPr/>
    </dgm:pt>
    <dgm:pt modelId="{D8470507-7AEA-4007-9A9D-65D58009C248}" type="pres">
      <dgm:prSet presAssocID="{EAD1B631-76F8-4009-B598-79ACAEB061F8}" presName="connectorText" presStyleLbl="sibTrans2D1" presStyleIdx="1" presStyleCnt="4"/>
      <dgm:spPr/>
    </dgm:pt>
    <dgm:pt modelId="{DF7B950C-E192-414E-96C0-C3172716A405}" type="pres">
      <dgm:prSet presAssocID="{0C925195-546F-451E-9616-F2E529C86F53}" presName="node" presStyleLbl="node1" presStyleIdx="2" presStyleCnt="4">
        <dgm:presLayoutVars>
          <dgm:bulletEnabled val="1"/>
        </dgm:presLayoutVars>
      </dgm:prSet>
      <dgm:spPr/>
    </dgm:pt>
    <dgm:pt modelId="{9AAE187B-6037-45AE-A570-115DE3C519C3}" type="pres">
      <dgm:prSet presAssocID="{44AB5EB3-AB42-4AF3-B85C-6DE20C2EE5E7}" presName="sibTrans" presStyleLbl="sibTrans2D1" presStyleIdx="2" presStyleCnt="4"/>
      <dgm:spPr/>
    </dgm:pt>
    <dgm:pt modelId="{7A7319DE-CC04-46D7-A803-7BCD8EE81E25}" type="pres">
      <dgm:prSet presAssocID="{44AB5EB3-AB42-4AF3-B85C-6DE20C2EE5E7}" presName="connectorText" presStyleLbl="sibTrans2D1" presStyleIdx="2" presStyleCnt="4"/>
      <dgm:spPr/>
    </dgm:pt>
    <dgm:pt modelId="{7E9E3C58-CC23-4411-A6E3-57633E16C7E9}" type="pres">
      <dgm:prSet presAssocID="{5AAFDF26-F66D-426B-8484-9C21505D8C77}" presName="node" presStyleLbl="node1" presStyleIdx="3" presStyleCnt="4">
        <dgm:presLayoutVars>
          <dgm:bulletEnabled val="1"/>
        </dgm:presLayoutVars>
      </dgm:prSet>
      <dgm:spPr/>
    </dgm:pt>
    <dgm:pt modelId="{93AB8E35-1750-4CFC-89AD-D69041149504}" type="pres">
      <dgm:prSet presAssocID="{DF4939B7-A7CA-4570-8F47-8E3EAD973ACC}" presName="sibTrans" presStyleLbl="sibTrans2D1" presStyleIdx="3" presStyleCnt="4"/>
      <dgm:spPr/>
    </dgm:pt>
    <dgm:pt modelId="{4B680E4E-FEB7-489C-AB9C-5BE266E81FE2}" type="pres">
      <dgm:prSet presAssocID="{DF4939B7-A7CA-4570-8F47-8E3EAD973ACC}" presName="connectorText" presStyleLbl="sibTrans2D1" presStyleIdx="3" presStyleCnt="4"/>
      <dgm:spPr/>
    </dgm:pt>
  </dgm:ptLst>
  <dgm:cxnLst>
    <dgm:cxn modelId="{6E5C4D02-7A69-4231-8F24-BB167086EC98}" srcId="{ED0D1BA1-940D-4EBE-A6D7-CD0454B09456}" destId="{9548B457-BFAD-4CDB-A9AD-98DFA9FF0780}" srcOrd="0" destOrd="0" parTransId="{98917924-E3D5-4B10-9951-C92C100A8ADF}" sibTransId="{A7DA3C19-9623-4AF4-AF7A-7231CB05F015}"/>
    <dgm:cxn modelId="{86DC9407-789A-48B7-BF21-8C70CF82E733}" type="presOf" srcId="{ED0D1BA1-940D-4EBE-A6D7-CD0454B09456}" destId="{B077AE85-B331-4CA7-B76B-64A202A05C64}" srcOrd="0" destOrd="0" presId="urn:microsoft.com/office/officeart/2005/8/layout/cycle2"/>
    <dgm:cxn modelId="{A1AAF108-3A0A-452E-9BBE-B8E36F891251}" type="presOf" srcId="{9548B457-BFAD-4CDB-A9AD-98DFA9FF0780}" destId="{BF4E35E8-F4DD-4B2C-B71F-268AE377989B}" srcOrd="0" destOrd="0" presId="urn:microsoft.com/office/officeart/2005/8/layout/cycle2"/>
    <dgm:cxn modelId="{44218A1D-099C-4C04-94C7-6CDB78AE256D}" type="presOf" srcId="{DF4939B7-A7CA-4570-8F47-8E3EAD973ACC}" destId="{93AB8E35-1750-4CFC-89AD-D69041149504}" srcOrd="0" destOrd="0" presId="urn:microsoft.com/office/officeart/2005/8/layout/cycle2"/>
    <dgm:cxn modelId="{9413CB5D-A8F8-4916-BEFD-0AFE51FF1565}" type="presOf" srcId="{EAD1B631-76F8-4009-B598-79ACAEB061F8}" destId="{B18C0AB1-4B8E-4865-B793-FBF903C32B92}" srcOrd="0" destOrd="0" presId="urn:microsoft.com/office/officeart/2005/8/layout/cycle2"/>
    <dgm:cxn modelId="{4BD66747-1796-48E3-8DE2-05691ED17FB1}" srcId="{ED0D1BA1-940D-4EBE-A6D7-CD0454B09456}" destId="{35168481-0A40-487E-8959-06571A74D0AB}" srcOrd="1" destOrd="0" parTransId="{930F7CBD-68CB-451F-B9E6-F489F9BC2771}" sibTransId="{EAD1B631-76F8-4009-B598-79ACAEB061F8}"/>
    <dgm:cxn modelId="{503D3F4B-C89D-4C96-B9B6-9FFE848A12E3}" type="presOf" srcId="{0C925195-546F-451E-9616-F2E529C86F53}" destId="{DF7B950C-E192-414E-96C0-C3172716A405}" srcOrd="0" destOrd="0" presId="urn:microsoft.com/office/officeart/2005/8/layout/cycle2"/>
    <dgm:cxn modelId="{01702452-D617-4F25-8F22-D4E9D0C42600}" srcId="{ED0D1BA1-940D-4EBE-A6D7-CD0454B09456}" destId="{0C925195-546F-451E-9616-F2E529C86F53}" srcOrd="2" destOrd="0" parTransId="{1C5F6345-D3D1-4D81-952B-08EFBE71A61C}" sibTransId="{44AB5EB3-AB42-4AF3-B85C-6DE20C2EE5E7}"/>
    <dgm:cxn modelId="{9EE63978-0372-4FD2-934F-8BFB18169387}" type="presOf" srcId="{EAD1B631-76F8-4009-B598-79ACAEB061F8}" destId="{D8470507-7AEA-4007-9A9D-65D58009C248}" srcOrd="1" destOrd="0" presId="urn:microsoft.com/office/officeart/2005/8/layout/cycle2"/>
    <dgm:cxn modelId="{29EB43A5-AB9F-4F9B-9C63-A4286B5E8188}" type="presOf" srcId="{A7DA3C19-9623-4AF4-AF7A-7231CB05F015}" destId="{DBB7E426-D034-4D48-B307-CC5FD850348A}" srcOrd="1" destOrd="0" presId="urn:microsoft.com/office/officeart/2005/8/layout/cycle2"/>
    <dgm:cxn modelId="{BF44C9A5-2311-4789-9D26-782220BB3562}" type="presOf" srcId="{DF4939B7-A7CA-4570-8F47-8E3EAD973ACC}" destId="{4B680E4E-FEB7-489C-AB9C-5BE266E81FE2}" srcOrd="1" destOrd="0" presId="urn:microsoft.com/office/officeart/2005/8/layout/cycle2"/>
    <dgm:cxn modelId="{F0C572AC-86F7-46D3-9CA3-6CC57426A374}" type="presOf" srcId="{35168481-0A40-487E-8959-06571A74D0AB}" destId="{58E947D2-3E5A-491D-A706-CCF7D2A34086}" srcOrd="0" destOrd="0" presId="urn:microsoft.com/office/officeart/2005/8/layout/cycle2"/>
    <dgm:cxn modelId="{F7B5C0AC-1B60-43AD-91A6-781C6E5F8DCC}" type="presOf" srcId="{44AB5EB3-AB42-4AF3-B85C-6DE20C2EE5E7}" destId="{7A7319DE-CC04-46D7-A803-7BCD8EE81E25}" srcOrd="1" destOrd="0" presId="urn:microsoft.com/office/officeart/2005/8/layout/cycle2"/>
    <dgm:cxn modelId="{B22135CB-8524-4537-BD75-53A80E59D5E9}" type="presOf" srcId="{A7DA3C19-9623-4AF4-AF7A-7231CB05F015}" destId="{38A24D82-EA48-4EA4-A27A-7960EA443052}" srcOrd="0" destOrd="0" presId="urn:microsoft.com/office/officeart/2005/8/layout/cycle2"/>
    <dgm:cxn modelId="{6C703BCF-78B1-42B9-BDFA-4E1B1A821575}" srcId="{ED0D1BA1-940D-4EBE-A6D7-CD0454B09456}" destId="{5AAFDF26-F66D-426B-8484-9C21505D8C77}" srcOrd="3" destOrd="0" parTransId="{592E6B26-C117-4C85-9FCA-785CE8AE0AC2}" sibTransId="{DF4939B7-A7CA-4570-8F47-8E3EAD973ACC}"/>
    <dgm:cxn modelId="{6F74DDD9-4704-4B38-9F11-585F5E52FBF4}" type="presOf" srcId="{5AAFDF26-F66D-426B-8484-9C21505D8C77}" destId="{7E9E3C58-CC23-4411-A6E3-57633E16C7E9}" srcOrd="0" destOrd="0" presId="urn:microsoft.com/office/officeart/2005/8/layout/cycle2"/>
    <dgm:cxn modelId="{651AD2E0-28A3-49BD-9C22-C525B54814C5}" type="presOf" srcId="{44AB5EB3-AB42-4AF3-B85C-6DE20C2EE5E7}" destId="{9AAE187B-6037-45AE-A570-115DE3C519C3}" srcOrd="0" destOrd="0" presId="urn:microsoft.com/office/officeart/2005/8/layout/cycle2"/>
    <dgm:cxn modelId="{D5E876DD-E823-4ACC-82DF-54117329E142}" type="presParOf" srcId="{B077AE85-B331-4CA7-B76B-64A202A05C64}" destId="{BF4E35E8-F4DD-4B2C-B71F-268AE377989B}" srcOrd="0" destOrd="0" presId="urn:microsoft.com/office/officeart/2005/8/layout/cycle2"/>
    <dgm:cxn modelId="{B9B3D032-07E7-4CDA-801F-759BD6571900}" type="presParOf" srcId="{B077AE85-B331-4CA7-B76B-64A202A05C64}" destId="{38A24D82-EA48-4EA4-A27A-7960EA443052}" srcOrd="1" destOrd="0" presId="urn:microsoft.com/office/officeart/2005/8/layout/cycle2"/>
    <dgm:cxn modelId="{08153B74-0802-42A3-A186-ACBB11EB8B9A}" type="presParOf" srcId="{38A24D82-EA48-4EA4-A27A-7960EA443052}" destId="{DBB7E426-D034-4D48-B307-CC5FD850348A}" srcOrd="0" destOrd="0" presId="urn:microsoft.com/office/officeart/2005/8/layout/cycle2"/>
    <dgm:cxn modelId="{30C8584B-B216-4303-84FE-19CDD50A459A}" type="presParOf" srcId="{B077AE85-B331-4CA7-B76B-64A202A05C64}" destId="{58E947D2-3E5A-491D-A706-CCF7D2A34086}" srcOrd="2" destOrd="0" presId="urn:microsoft.com/office/officeart/2005/8/layout/cycle2"/>
    <dgm:cxn modelId="{F87262E1-3D94-4CE0-88D6-0D8C00D8048C}" type="presParOf" srcId="{B077AE85-B331-4CA7-B76B-64A202A05C64}" destId="{B18C0AB1-4B8E-4865-B793-FBF903C32B92}" srcOrd="3" destOrd="0" presId="urn:microsoft.com/office/officeart/2005/8/layout/cycle2"/>
    <dgm:cxn modelId="{0B46AA16-6C85-4BEA-BD58-D917D319006B}" type="presParOf" srcId="{B18C0AB1-4B8E-4865-B793-FBF903C32B92}" destId="{D8470507-7AEA-4007-9A9D-65D58009C248}" srcOrd="0" destOrd="0" presId="urn:microsoft.com/office/officeart/2005/8/layout/cycle2"/>
    <dgm:cxn modelId="{B46ADE32-B983-45AD-9463-E942C7824A11}" type="presParOf" srcId="{B077AE85-B331-4CA7-B76B-64A202A05C64}" destId="{DF7B950C-E192-414E-96C0-C3172716A405}" srcOrd="4" destOrd="0" presId="urn:microsoft.com/office/officeart/2005/8/layout/cycle2"/>
    <dgm:cxn modelId="{4718231C-4F98-4B49-8CBB-EBC5D17F7981}" type="presParOf" srcId="{B077AE85-B331-4CA7-B76B-64A202A05C64}" destId="{9AAE187B-6037-45AE-A570-115DE3C519C3}" srcOrd="5" destOrd="0" presId="urn:microsoft.com/office/officeart/2005/8/layout/cycle2"/>
    <dgm:cxn modelId="{1E6827D8-B9D0-4C57-BAA9-4BBAE132457D}" type="presParOf" srcId="{9AAE187B-6037-45AE-A570-115DE3C519C3}" destId="{7A7319DE-CC04-46D7-A803-7BCD8EE81E25}" srcOrd="0" destOrd="0" presId="urn:microsoft.com/office/officeart/2005/8/layout/cycle2"/>
    <dgm:cxn modelId="{06D30AE0-BB6A-4C06-A433-D5F294E5697F}" type="presParOf" srcId="{B077AE85-B331-4CA7-B76B-64A202A05C64}" destId="{7E9E3C58-CC23-4411-A6E3-57633E16C7E9}" srcOrd="6" destOrd="0" presId="urn:microsoft.com/office/officeart/2005/8/layout/cycle2"/>
    <dgm:cxn modelId="{247B412B-668C-4926-B5EC-66C54F84359F}" type="presParOf" srcId="{B077AE85-B331-4CA7-B76B-64A202A05C64}" destId="{93AB8E35-1750-4CFC-89AD-D69041149504}" srcOrd="7" destOrd="0" presId="urn:microsoft.com/office/officeart/2005/8/layout/cycle2"/>
    <dgm:cxn modelId="{2525AA19-32FB-4020-8846-A1A8ABA7A123}" type="presParOf" srcId="{93AB8E35-1750-4CFC-89AD-D69041149504}" destId="{4B680E4E-FEB7-489C-AB9C-5BE266E81FE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83EBF-7C1C-422E-96C5-3C16DDE2F406}">
      <dsp:nvSpPr>
        <dsp:cNvPr id="0" name=""/>
        <dsp:cNvSpPr/>
      </dsp:nvSpPr>
      <dsp:spPr>
        <a:xfrm>
          <a:off x="0" y="0"/>
          <a:ext cx="7395368" cy="598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การใช้</a:t>
          </a:r>
          <a:r>
            <a:rPr lang="en-US" sz="21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 Microsoft office (excel / word /power point)</a:t>
          </a:r>
          <a:endParaRPr lang="en-US" sz="21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17527" y="17527"/>
        <a:ext cx="6679624" cy="563354"/>
      </dsp:txXfrm>
    </dsp:sp>
    <dsp:sp modelId="{0841BAFE-03CE-4474-95B0-736B9A432F7F}">
      <dsp:nvSpPr>
        <dsp:cNvPr id="0" name=""/>
        <dsp:cNvSpPr/>
      </dsp:nvSpPr>
      <dsp:spPr>
        <a:xfrm>
          <a:off x="552251" y="681521"/>
          <a:ext cx="7395368" cy="598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1158"/>
                <a:satOff val="-1986"/>
                <a:lumOff val="4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21158"/>
                <a:satOff val="-1986"/>
                <a:lumOff val="4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21158"/>
                <a:satOff val="-1986"/>
                <a:lumOff val="4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การใช้โปรแกรม </a:t>
          </a:r>
          <a:r>
            <a:rPr lang="en-US" sz="21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Photoshop </a:t>
          </a:r>
          <a:r>
            <a:rPr lang="th-TH" sz="21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ตัดต่อวิดีโอ</a:t>
          </a:r>
          <a:endParaRPr lang="en-US" sz="21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569778" y="699048"/>
        <a:ext cx="6419097" cy="563354"/>
      </dsp:txXfrm>
    </dsp:sp>
    <dsp:sp modelId="{A552301C-1152-4E95-9E02-34F682EFB8E3}">
      <dsp:nvSpPr>
        <dsp:cNvPr id="0" name=""/>
        <dsp:cNvSpPr/>
      </dsp:nvSpPr>
      <dsp:spPr>
        <a:xfrm>
          <a:off x="1104503" y="1363042"/>
          <a:ext cx="7395368" cy="598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>
              <a:latin typeface="Leelawadee" panose="020B0502040204020203" pitchFamily="34" charset="-34"/>
              <a:cs typeface="Leelawadee" panose="020B0502040204020203" pitchFamily="34" charset="-34"/>
            </a:rPr>
            <a:t>การจัดการข้อมูลด้วยสารสนเทศ การนำเสนอผลงาน</a:t>
          </a:r>
          <a:endParaRPr lang="en-US" sz="2100" kern="120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1122030" y="1380569"/>
        <a:ext cx="6419097" cy="563354"/>
      </dsp:txXfrm>
    </dsp:sp>
    <dsp:sp modelId="{10B4664D-68AE-424B-B4C0-9D63C2CAFBD2}">
      <dsp:nvSpPr>
        <dsp:cNvPr id="0" name=""/>
        <dsp:cNvSpPr/>
      </dsp:nvSpPr>
      <dsp:spPr>
        <a:xfrm>
          <a:off x="1656754" y="2044563"/>
          <a:ext cx="7395368" cy="598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63473"/>
                <a:satOff val="-5958"/>
                <a:lumOff val="1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263473"/>
                <a:satOff val="-5958"/>
                <a:lumOff val="14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263473"/>
                <a:satOff val="-5958"/>
                <a:lumOff val="14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การเขียน </a:t>
          </a:r>
          <a:r>
            <a:rPr lang="en-US" sz="21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Website </a:t>
          </a:r>
          <a:endParaRPr lang="en-US" sz="21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1674281" y="2062090"/>
        <a:ext cx="6419097" cy="563354"/>
      </dsp:txXfrm>
    </dsp:sp>
    <dsp:sp modelId="{D1602EAD-816D-49C4-AC95-17B11EA966FB}">
      <dsp:nvSpPr>
        <dsp:cNvPr id="0" name=""/>
        <dsp:cNvSpPr/>
      </dsp:nvSpPr>
      <dsp:spPr>
        <a:xfrm>
          <a:off x="2209006" y="2726085"/>
          <a:ext cx="7395368" cy="598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Google tool </a:t>
          </a:r>
          <a:r>
            <a:rPr lang="th-TH" sz="21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เพื่อการพัฒนางาน</a:t>
          </a:r>
          <a:endParaRPr lang="en-US" sz="21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226533" y="2743612"/>
        <a:ext cx="6419097" cy="563354"/>
      </dsp:txXfrm>
    </dsp:sp>
    <dsp:sp modelId="{908C473B-8C05-4D77-933B-17AA0943E797}">
      <dsp:nvSpPr>
        <dsp:cNvPr id="0" name=""/>
        <dsp:cNvSpPr/>
      </dsp:nvSpPr>
      <dsp:spPr>
        <a:xfrm>
          <a:off x="7006402" y="437170"/>
          <a:ext cx="388965" cy="3889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093919" y="437170"/>
        <a:ext cx="213931" cy="292696"/>
      </dsp:txXfrm>
    </dsp:sp>
    <dsp:sp modelId="{851BCA27-5893-47D6-8948-051975E1BD16}">
      <dsp:nvSpPr>
        <dsp:cNvPr id="0" name=""/>
        <dsp:cNvSpPr/>
      </dsp:nvSpPr>
      <dsp:spPr>
        <a:xfrm>
          <a:off x="7558654" y="1118692"/>
          <a:ext cx="388965" cy="3889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91803"/>
            <a:satOff val="-1680"/>
            <a:lumOff val="5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646171" y="1118692"/>
        <a:ext cx="213931" cy="292696"/>
      </dsp:txXfrm>
    </dsp:sp>
    <dsp:sp modelId="{BD955F35-A5CB-406F-9D7A-AAD9D31DAD7D}">
      <dsp:nvSpPr>
        <dsp:cNvPr id="0" name=""/>
        <dsp:cNvSpPr/>
      </dsp:nvSpPr>
      <dsp:spPr>
        <a:xfrm>
          <a:off x="8110906" y="1790240"/>
          <a:ext cx="388965" cy="3889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83605"/>
            <a:satOff val="-3360"/>
            <a:lumOff val="10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198423" y="1790240"/>
        <a:ext cx="213931" cy="292696"/>
      </dsp:txXfrm>
    </dsp:sp>
    <dsp:sp modelId="{162C2074-997F-49A6-86C8-63EDF4B1230A}">
      <dsp:nvSpPr>
        <dsp:cNvPr id="0" name=""/>
        <dsp:cNvSpPr/>
      </dsp:nvSpPr>
      <dsp:spPr>
        <a:xfrm>
          <a:off x="8663157" y="2478410"/>
          <a:ext cx="388965" cy="3889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775408"/>
            <a:satOff val="-5040"/>
            <a:lumOff val="15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750674" y="2478410"/>
        <a:ext cx="213931" cy="292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2CC5A-4749-4192-AA4B-4228F7506DAF}">
      <dsp:nvSpPr>
        <dsp:cNvPr id="0" name=""/>
        <dsp:cNvSpPr/>
      </dsp:nvSpPr>
      <dsp:spPr>
        <a:xfrm>
          <a:off x="0" y="5903"/>
          <a:ext cx="5913437" cy="82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ทักษะ การสื่อสาร การพูด</a:t>
          </a:r>
          <a:endParaRPr lang="en-US" sz="20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40209" y="46112"/>
        <a:ext cx="5833019" cy="743262"/>
      </dsp:txXfrm>
    </dsp:sp>
    <dsp:sp modelId="{73D97354-3FAF-42D6-8F62-90FDDAD849B3}">
      <dsp:nvSpPr>
        <dsp:cNvPr id="0" name=""/>
        <dsp:cNvSpPr/>
      </dsp:nvSpPr>
      <dsp:spPr>
        <a:xfrm>
          <a:off x="0" y="956303"/>
          <a:ext cx="5913437" cy="823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การสื่อสารด้วยภาษาอังกฤษ</a:t>
          </a:r>
          <a:endParaRPr lang="en-US" sz="20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40209" y="996512"/>
        <a:ext cx="5833019" cy="743262"/>
      </dsp:txXfrm>
    </dsp:sp>
    <dsp:sp modelId="{DBA124DA-884A-40C7-A4A7-DC924FC13BDA}">
      <dsp:nvSpPr>
        <dsp:cNvPr id="0" name=""/>
        <dsp:cNvSpPr/>
      </dsp:nvSpPr>
      <dsp:spPr>
        <a:xfrm>
          <a:off x="0" y="1906703"/>
          <a:ext cx="5913437" cy="8236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การสั่งสมความเชี่ยวชาญในอาชีพ  </a:t>
          </a:r>
          <a:endParaRPr lang="en-US" sz="20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40209" y="1946912"/>
        <a:ext cx="5833019" cy="743262"/>
      </dsp:txXfrm>
    </dsp:sp>
    <dsp:sp modelId="{A842D8AF-B914-42B8-BD50-2A00EE7EE223}">
      <dsp:nvSpPr>
        <dsp:cNvPr id="0" name=""/>
        <dsp:cNvSpPr/>
      </dsp:nvSpPr>
      <dsp:spPr>
        <a:xfrm>
          <a:off x="0" y="2857103"/>
          <a:ext cx="5913437" cy="823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การพัฒนาบุคลิกภาพ</a:t>
          </a:r>
          <a:endParaRPr lang="en-US" sz="20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40209" y="2897312"/>
        <a:ext cx="5833019" cy="743262"/>
      </dsp:txXfrm>
    </dsp:sp>
    <dsp:sp modelId="{67C43DB4-DE0D-43C7-B973-066F6EE307CA}">
      <dsp:nvSpPr>
        <dsp:cNvPr id="0" name=""/>
        <dsp:cNvSpPr/>
      </dsp:nvSpPr>
      <dsp:spPr>
        <a:xfrm>
          <a:off x="0" y="3807504"/>
          <a:ext cx="5913437" cy="8236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การวิจัยเพื่อการพัฒนา </a:t>
          </a:r>
          <a:r>
            <a:rPr lang="en-US" sz="2000" b="1" kern="1200" dirty="0">
              <a:latin typeface="Leelawadee" panose="020B0502040204020203" pitchFamily="34" charset="-34"/>
              <a:cs typeface="Leelawadee" panose="020B0502040204020203" pitchFamily="34" charset="-34"/>
            </a:rPr>
            <a:t>R2R</a:t>
          </a:r>
          <a:endParaRPr lang="en-US" sz="20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40209" y="3847713"/>
        <a:ext cx="5833019" cy="743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E35E8-F4DD-4B2C-B71F-268AE377989B}">
      <dsp:nvSpPr>
        <dsp:cNvPr id="0" name=""/>
        <dsp:cNvSpPr/>
      </dsp:nvSpPr>
      <dsp:spPr>
        <a:xfrm>
          <a:off x="973591" y="211453"/>
          <a:ext cx="917637" cy="917637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0" kern="1200" noProof="0" dirty="0">
              <a:solidFill>
                <a:prstClr val="white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rPr>
            <a:t>อบรม </a:t>
          </a:r>
          <a:r>
            <a:rPr lang="en-US" sz="1800" b="0" kern="1200" noProof="0" dirty="0">
              <a:solidFill>
                <a:prstClr val="white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rPr>
            <a:t>W , C</a:t>
          </a:r>
          <a:endParaRPr lang="th-TH" sz="1800" b="0" kern="1200" noProof="0" dirty="0">
            <a:solidFill>
              <a:prstClr val="white"/>
            </a:solidFill>
            <a:latin typeface="Leelawadee" panose="020B0502040204020203" pitchFamily="34" charset="-34"/>
            <a:ea typeface="+mn-ea"/>
            <a:cs typeface="Leelawadee" panose="020B0502040204020203" pitchFamily="34" charset="-34"/>
          </a:endParaRPr>
        </a:p>
      </dsp:txBody>
      <dsp:txXfrm>
        <a:off x="1107976" y="345838"/>
        <a:ext cx="648867" cy="648867"/>
      </dsp:txXfrm>
    </dsp:sp>
    <dsp:sp modelId="{38A24D82-EA48-4EA4-A27A-7960EA443052}">
      <dsp:nvSpPr>
        <dsp:cNvPr id="0" name=""/>
        <dsp:cNvSpPr/>
      </dsp:nvSpPr>
      <dsp:spPr>
        <a:xfrm rot="2700000">
          <a:off x="1792630" y="997306"/>
          <a:ext cx="243331" cy="309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300" kern="1200" noProof="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1803320" y="1033437"/>
        <a:ext cx="170332" cy="185822"/>
      </dsp:txXfrm>
    </dsp:sp>
    <dsp:sp modelId="{58E947D2-3E5A-491D-A706-CCF7D2A34086}">
      <dsp:nvSpPr>
        <dsp:cNvPr id="0" name=""/>
        <dsp:cNvSpPr/>
      </dsp:nvSpPr>
      <dsp:spPr>
        <a:xfrm>
          <a:off x="1947102" y="1184964"/>
          <a:ext cx="917637" cy="917637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chemeClr val="bg1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rPr>
            <a:t>OJT</a:t>
          </a:r>
          <a:endParaRPr lang="th-TH" sz="1800" b="0" kern="1200" noProof="0" dirty="0">
            <a:solidFill>
              <a:schemeClr val="bg1"/>
            </a:solidFill>
            <a:latin typeface="Leelawadee" panose="020B0502040204020203" pitchFamily="34" charset="-34"/>
            <a:ea typeface="+mn-ea"/>
            <a:cs typeface="Leelawadee" panose="020B0502040204020203" pitchFamily="34" charset="-34"/>
          </a:endParaRPr>
        </a:p>
      </dsp:txBody>
      <dsp:txXfrm>
        <a:off x="2081487" y="1319349"/>
        <a:ext cx="648867" cy="648867"/>
      </dsp:txXfrm>
    </dsp:sp>
    <dsp:sp modelId="{B18C0AB1-4B8E-4865-B793-FBF903C32B92}">
      <dsp:nvSpPr>
        <dsp:cNvPr id="0" name=""/>
        <dsp:cNvSpPr/>
      </dsp:nvSpPr>
      <dsp:spPr>
        <a:xfrm rot="8100000">
          <a:off x="1802369" y="1970818"/>
          <a:ext cx="243331" cy="309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300" kern="1200" noProof="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 rot="10800000">
        <a:off x="1864678" y="2006949"/>
        <a:ext cx="170332" cy="185822"/>
      </dsp:txXfrm>
    </dsp:sp>
    <dsp:sp modelId="{DF7B950C-E192-414E-96C0-C3172716A405}">
      <dsp:nvSpPr>
        <dsp:cNvPr id="0" name=""/>
        <dsp:cNvSpPr/>
      </dsp:nvSpPr>
      <dsp:spPr>
        <a:xfrm>
          <a:off x="973591" y="2158475"/>
          <a:ext cx="917637" cy="9176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>
              <a:solidFill>
                <a:schemeClr val="bg1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rPr>
            <a:t>Self-Directed Study</a:t>
          </a:r>
          <a:endParaRPr lang="th-TH" sz="1200" b="0" kern="1200" noProof="0" dirty="0">
            <a:solidFill>
              <a:schemeClr val="bg1"/>
            </a:solidFill>
            <a:latin typeface="Leelawadee" panose="020B0502040204020203" pitchFamily="34" charset="-34"/>
            <a:ea typeface="+mn-ea"/>
            <a:cs typeface="Leelawadee" panose="020B0502040204020203" pitchFamily="34" charset="-34"/>
          </a:endParaRPr>
        </a:p>
      </dsp:txBody>
      <dsp:txXfrm>
        <a:off x="1107976" y="2292860"/>
        <a:ext cx="648867" cy="648867"/>
      </dsp:txXfrm>
    </dsp:sp>
    <dsp:sp modelId="{9AAE187B-6037-45AE-A570-115DE3C519C3}">
      <dsp:nvSpPr>
        <dsp:cNvPr id="0" name=""/>
        <dsp:cNvSpPr/>
      </dsp:nvSpPr>
      <dsp:spPr>
        <a:xfrm rot="13500000">
          <a:off x="828858" y="1980557"/>
          <a:ext cx="243331" cy="309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100" kern="1200"/>
        </a:p>
      </dsp:txBody>
      <dsp:txXfrm rot="10800000">
        <a:off x="891167" y="2068306"/>
        <a:ext cx="170332" cy="185822"/>
      </dsp:txXfrm>
    </dsp:sp>
    <dsp:sp modelId="{7E9E3C58-CC23-4411-A6E3-57633E16C7E9}">
      <dsp:nvSpPr>
        <dsp:cNvPr id="0" name=""/>
        <dsp:cNvSpPr/>
      </dsp:nvSpPr>
      <dsp:spPr>
        <a:xfrm>
          <a:off x="79" y="1184964"/>
          <a:ext cx="917637" cy="91763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>
              <a:solidFill>
                <a:prstClr val="white"/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rPr>
            <a:t>E-Leaning</a:t>
          </a:r>
          <a:endParaRPr lang="th-TH" sz="1200" b="0" kern="1200" noProof="0" dirty="0">
            <a:solidFill>
              <a:prstClr val="white"/>
            </a:solidFill>
            <a:latin typeface="Leelawadee" panose="020B0502040204020203" pitchFamily="34" charset="-34"/>
            <a:ea typeface="+mn-ea"/>
            <a:cs typeface="Leelawadee" panose="020B0502040204020203" pitchFamily="34" charset="-34"/>
          </a:endParaRPr>
        </a:p>
      </dsp:txBody>
      <dsp:txXfrm>
        <a:off x="134464" y="1319349"/>
        <a:ext cx="648867" cy="648867"/>
      </dsp:txXfrm>
    </dsp:sp>
    <dsp:sp modelId="{93AB8E35-1750-4CFC-89AD-D69041149504}">
      <dsp:nvSpPr>
        <dsp:cNvPr id="0" name=""/>
        <dsp:cNvSpPr/>
      </dsp:nvSpPr>
      <dsp:spPr>
        <a:xfrm rot="18900000">
          <a:off x="819119" y="1007046"/>
          <a:ext cx="243331" cy="309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300" kern="1200" noProof="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829809" y="1094795"/>
        <a:ext cx="170332" cy="185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E028F9AD-3156-4405-9895-B7EDA2282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A6CBED5-20EF-4F1E-BADA-080B0879D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15D54-47F1-4692-830F-DD81102EE801}" type="datetimeFigureOut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30/01/66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08F3790-850F-46D2-99C6-FCC4F4681B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4AD266E-B09E-4BA8-9B09-86BB6F943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5616B-3F33-466B-92E6-CC3B3E70CF9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0165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3CBBDE93-7253-4334-A5BD-007323E16564}" type="datetimeFigureOut">
              <a:rPr lang="th-TH" smtClean="0"/>
              <a:pPr/>
              <a:t>30/01/66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 dirty="0"/>
              <a:t>แก้ไขสไตล์ข้อความต้นแบบ</a:t>
            </a:r>
          </a:p>
          <a:p>
            <a:pPr lvl="0"/>
            <a:r>
              <a:rPr lang="th-TH" noProof="0" dirty="0"/>
              <a:t>          ระดับที่สอง</a:t>
            </a:r>
          </a:p>
          <a:p>
            <a:pPr lvl="2"/>
            <a:r>
              <a:rPr lang="th-TH" noProof="0" dirty="0"/>
              <a:t>ระดับที่สาม</a:t>
            </a:r>
          </a:p>
          <a:p>
            <a:pPr lvl="3"/>
            <a:r>
              <a:rPr lang="th-TH" noProof="0" dirty="0"/>
              <a:t>ระดับที่สี่</a:t>
            </a:r>
          </a:p>
          <a:p>
            <a:pPr lvl="4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ACB312D-7825-4878-B958-0713101D90B8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219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B312D-7825-4878-B958-0713101D90B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89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B312D-7825-4878-B958-0713101D90B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495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B312D-7825-4878-B958-0713101D90B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8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64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B312D-7825-4878-B958-0713101D90B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9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512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9F6043F-7B1F-46C6-87B3-E33F9C4B82B0}" type="datetime1">
              <a:rPr lang="th-TH" noProof="0" smtClean="0"/>
              <a:t>30/01/66</a:t>
            </a:fld>
            <a:endParaRPr lang="th-TH" noProof="0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  <p:cxnSp>
        <p:nvCxnSpPr>
          <p:cNvPr id="15" name="ตัวเชื่อมต่อแบบตรง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E234818-C630-499E-B8F9-B1EC1A81125B}" type="datetime1">
              <a:rPr lang="th-TH" noProof="0" smtClean="0"/>
              <a:t>30/01/66</a:t>
            </a:fld>
            <a:endParaRPr lang="th-TH" noProof="0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  <p:cxnSp>
        <p:nvCxnSpPr>
          <p:cNvPr id="26" name="ตัวเชื่อมต่อแบบตรง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F81523E-D93D-457B-8C38-5811A3805717}" type="datetime1">
              <a:rPr lang="th-TH" smtClean="0"/>
              <a:t>30/01/66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5" name="ตัวเชื่อมต่อแบบตรง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71CDDAD-857C-491C-91CA-29EE2BAF7872}" type="datetime1">
              <a:rPr lang="th-TH" noProof="0" smtClean="0"/>
              <a:t>30/01/66</a:t>
            </a:fld>
            <a:endParaRPr lang="th-TH" noProof="0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  <p:cxnSp>
        <p:nvCxnSpPr>
          <p:cNvPr id="33" name="ตัวเชื่อมต่อแบบตรง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7BC3581-4596-456C-857C-4DA014839FAA}" type="datetime1">
              <a:rPr lang="th-TH" smtClean="0"/>
              <a:t>30/01/66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5" name="ตัวเชื่อมต่อแบบตรง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865407C-6DC2-4998-AD0C-28C084FAA0E5}" type="datetime1">
              <a:rPr lang="th-TH" noProof="0" smtClean="0"/>
              <a:t>30/01/66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  <p:cxnSp>
        <p:nvCxnSpPr>
          <p:cNvPr id="35" name="ตัวเชื่อมต่อแบบตรง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31AF7B8B-8790-45AF-AA82-BF46E5FF3D3A}" type="datetime1">
              <a:rPr lang="th-TH" smtClean="0"/>
              <a:t>30/01/66</a:t>
            </a:fld>
            <a:endParaRPr lang="th-TH"/>
          </a:p>
        </p:txBody>
      </p:sp>
      <p:sp>
        <p:nvSpPr>
          <p:cNvPr id="8" name="ตัวแทนส่วนท้าย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29" name="ตัวเชื่อมต่อแบบตรง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12C1D91-F2B7-4DEA-8DDA-7FE27BF46848}" type="datetime1">
              <a:rPr lang="th-TH" smtClean="0"/>
              <a:t>30/01/66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25" name="ตัวเชื่อมต่อแบบตรง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EFED9AD-E903-4344-B3FD-3BCE22FDFA1E}" type="datetime1">
              <a:rPr lang="th-TH" smtClean="0"/>
              <a:t>30/01/66</a:t>
            </a:fld>
            <a:endParaRPr lang="th-TH"/>
          </a:p>
        </p:txBody>
      </p:sp>
      <p:sp>
        <p:nvSpPr>
          <p:cNvPr id="3" name="ตัวแทนส่วนท้าย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3C16573-0143-4C0B-B6F2-61C815B45B74}" type="datetime1">
              <a:rPr lang="th-TH" noProof="0" smtClean="0"/>
              <a:t>30/01/66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  <p:cxnSp>
        <p:nvCxnSpPr>
          <p:cNvPr id="17" name="ตัวเชื่อมต่อแบบตรง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สี่เหลี่ยมผืนผ้า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สี่เหลี่ยมผืนผ้า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15EAC28-6FF7-499D-8217-661D21C9BF3D}" type="datetime1">
              <a:rPr lang="th-TH" noProof="0" smtClean="0"/>
              <a:t>30/01/66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  <p:cxnSp>
        <p:nvCxnSpPr>
          <p:cNvPr id="31" name="ตัวเชื่อมต่อแบบตรง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แก้ไขสไตล์ข้อความต้นแบบ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AB0A831-FEA2-4392-932F-EE490ADEFCED}" type="datetime1">
              <a:rPr lang="th-TH" smtClean="0"/>
              <a:t>30/01/66</a:t>
            </a:fld>
            <a:endParaRPr lang="th-TH" dirty="0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0" name="ตัวเชื่อมต่อแบบตรง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microsoft.com/office/2007/relationships/diagramDrawing" Target="../diagrams/drawing3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กรอบรูปที่ว่างเปล่าแขวนอยู่บนกำแพง">
            <a:extLst>
              <a:ext uri="{FF2B5EF4-FFF2-40B4-BE49-F238E27FC236}">
                <a16:creationId xmlns:a16="http://schemas.microsoft.com/office/drawing/2014/main" id="{74B1416E-E144-4B0E-9CB1-2137FB57B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" t="9815" r="8304" b="13286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64" y="1502967"/>
            <a:ext cx="8293042" cy="2806248"/>
          </a:xfrm>
        </p:spPr>
        <p:txBody>
          <a:bodyPr rtlCol="0">
            <a:normAutofit/>
          </a:bodyPr>
          <a:lstStyle/>
          <a:p>
            <a:pPr algn="ctr" rtl="0"/>
            <a:r>
              <a:rPr lang="th-TH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</a:rPr>
              <a:t>ผลสำรวจแผนพัฒนาทรัพยากรบุคลล </a:t>
            </a:r>
            <a:r>
              <a:rPr lang="en-US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</a:rPr>
              <a:t>: </a:t>
            </a:r>
            <a:r>
              <a:rPr lang="en-US" sz="31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</a:rPr>
              <a:t>idp</a:t>
            </a:r>
            <a:r>
              <a:rPr lang="en-US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</a:rPr>
              <a:t> </a:t>
            </a:r>
            <a:br>
              <a:rPr lang="en-US" sz="4100" b="1" dirty="0">
                <a:solidFill>
                  <a:srgbClr val="FFC000"/>
                </a:solidFill>
                <a:latin typeface="Kalinga" panose="020B0502040204020203" pitchFamily="34" charset="0"/>
              </a:rPr>
            </a:b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training need</a:t>
            </a:r>
            <a:br>
              <a:rPr lang="th-TH" sz="4100" b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th-TH" sz="4100" b="1" dirty="0">
                <a:solidFill>
                  <a:schemeClr val="bg1"/>
                </a:solidFill>
                <a:latin typeface="Kalinga" panose="020B0502040204020203" pitchFamily="34" charset="0"/>
                <a:cs typeface="+mj-cs"/>
              </a:rPr>
              <a:t>สำนักงานสาธารณสุขจังหวัดอุบลราชธานี </a:t>
            </a:r>
            <a:br>
              <a:rPr lang="th-TH" sz="4100" b="1" dirty="0">
                <a:solidFill>
                  <a:srgbClr val="0070C0"/>
                </a:solidFill>
                <a:latin typeface="Kalinga" panose="020B0502040204020203" pitchFamily="34" charset="0"/>
                <a:cs typeface="+mj-cs"/>
              </a:rPr>
            </a:br>
            <a:r>
              <a:rPr lang="th-TH" sz="4100" b="1" dirty="0">
                <a:solidFill>
                  <a:schemeClr val="bg1"/>
                </a:solidFill>
                <a:latin typeface="Kalinga" panose="020B0502040204020203" pitchFamily="34" charset="0"/>
                <a:cs typeface="+mj-cs"/>
              </a:rPr>
              <a:t>ประจำปี งบประมาณ พ.ศ.</a:t>
            </a:r>
            <a:r>
              <a:rPr lang="en-US" sz="4100" b="1" dirty="0">
                <a:solidFill>
                  <a:schemeClr val="bg1"/>
                </a:solidFill>
                <a:latin typeface="Kalinga" panose="020B0502040204020203" pitchFamily="34" charset="0"/>
                <a:cs typeface="+mj-cs"/>
              </a:rPr>
              <a:t> </a:t>
            </a:r>
            <a:r>
              <a:rPr lang="en-US" sz="41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2566</a:t>
            </a:r>
            <a:endParaRPr lang="th-TH" sz="41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D090625-51CE-4ECB-81A4-C4905F3F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350" y="4784894"/>
            <a:ext cx="6829043" cy="716529"/>
          </a:xfrm>
        </p:spPr>
        <p:txBody>
          <a:bodyPr rtlCol="0">
            <a:normAutofit/>
          </a:bodyPr>
          <a:lstStyle/>
          <a:p>
            <a:pPr algn="ctr" rtl="0"/>
            <a:r>
              <a:rPr lang="th-TH" sz="16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กลุ่มงานบริหารทรัพยากรบุคคล สำนักงานสาธารณสุขจังหวัดอุบลราชธานี</a:t>
            </a:r>
          </a:p>
        </p:txBody>
      </p:sp>
      <p:cxnSp>
        <p:nvCxnSpPr>
          <p:cNvPr id="36" name="ตัวเชื่อมต่อแบบตรง 35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สี่เหลี่ยมผืนผ้า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6" name="สี่เหลี่ยมผืนผ้า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14" y="670947"/>
            <a:ext cx="5181599" cy="2674198"/>
          </a:xfrm>
        </p:spPr>
        <p:txBody>
          <a:bodyPr rtlCol="0" anchor="t">
            <a:normAutofit/>
          </a:bodyPr>
          <a:lstStyle/>
          <a:p>
            <a:pPr rtl="0"/>
            <a:b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จำแนกตามแผนพัฒนา </a:t>
            </a:r>
          </a:p>
        </p:txBody>
      </p:sp>
      <p:cxnSp>
        <p:nvCxnSpPr>
          <p:cNvPr id="27" name="ตัวเชื่อมต่อแบบตรง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ชื่อเรื่อง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9" name="รูปภาพ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ตัวเชื่อมต่อแบบตรง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ตัวแทนเนื้อหา 5" descr="แผนภูมิวงกลม">
            <a:extLst>
              <a:ext uri="{FF2B5EF4-FFF2-40B4-BE49-F238E27FC236}">
                <a16:creationId xmlns:a16="http://schemas.microsoft.com/office/drawing/2014/main" id="{8F375D0B-4F30-4CE6-8189-5AD3F1D16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101156"/>
              </p:ext>
            </p:extLst>
          </p:nvPr>
        </p:nvGraphicFramePr>
        <p:xfrm>
          <a:off x="5034484" y="809443"/>
          <a:ext cx="7104466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34074F2-1DA5-4CF2-9FE5-BC7EB26AE32F}"/>
              </a:ext>
            </a:extLst>
          </p:cNvPr>
          <p:cNvSpPr txBox="1"/>
          <p:nvPr/>
        </p:nvSpPr>
        <p:spPr>
          <a:xfrm>
            <a:off x="795491" y="2226474"/>
            <a:ext cx="4186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กลุ่มงานรายงาน </a:t>
            </a:r>
            <a:r>
              <a:rPr lang="en-US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IDP </a:t>
            </a:r>
            <a:endParaRPr lang="th-TH" sz="2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	จำนวน </a:t>
            </a:r>
            <a:r>
              <a:rPr lang="en-US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10 </a:t>
            </a: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กลุ่มงาน </a:t>
            </a:r>
            <a:r>
              <a:rPr lang="en-US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71.5%</a:t>
            </a:r>
          </a:p>
          <a:p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	คงเหลือ </a:t>
            </a:r>
            <a:r>
              <a:rPr lang="en-US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4 </a:t>
            </a: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กลุ่มงาน                     (ระหว่างดำเนินการ) ได้แก่ </a:t>
            </a:r>
          </a:p>
          <a:p>
            <a:endParaRPr lang="th-TH" sz="2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	</a:t>
            </a: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กลุ่มงานยุทธศาสตร์ </a:t>
            </a:r>
          </a:p>
          <a:p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	กลุ่มงานอนามัยสิ่งแวดล้อม</a:t>
            </a:r>
          </a:p>
          <a:p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	กลุ่มงานควบคุมโรคไม่ติดต่อ</a:t>
            </a:r>
          </a:p>
          <a:p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	กลุ่มงานกฎหมาย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7094DEA-184B-4524-8E2C-CFB97641D2B7}"/>
              </a:ext>
            </a:extLst>
          </p:cNvPr>
          <p:cNvSpPr txBox="1"/>
          <p:nvPr/>
        </p:nvSpPr>
        <p:spPr>
          <a:xfrm>
            <a:off x="5138442" y="5648447"/>
            <a:ext cx="641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***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ที่มาข้อมูล การรวบรวมจากทุกกลุ่มงาน งาน ข้อมูล ณ วันที่ </a:t>
            </a:r>
            <a:r>
              <a:rPr lang="en-US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24 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ธันวาคม </a:t>
            </a:r>
            <a:r>
              <a:rPr lang="en-US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2565</a:t>
            </a: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31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A1ACEC-3AED-45EC-80E6-9E05DA42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3026992" cy="4584527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FFFFFF"/>
                </a:solidFill>
              </a:rPr>
              <a:t>1.</a:t>
            </a:r>
            <a:r>
              <a:rPr lang="th-TH" b="1" dirty="0">
                <a:solidFill>
                  <a:srgbClr val="FFFFFF"/>
                </a:solidFill>
              </a:rPr>
              <a:t>พัฒนาความรู้ที่ปฏิบัติงานตามตำแหน่ง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952E06C-6417-4DE4-B286-1AAD174B5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th-TH" sz="2400" b="1" dirty="0"/>
              <a:t>1.ผู้บริหารระดับต้น  </a:t>
            </a:r>
            <a:r>
              <a:rPr lang="en-US" sz="2400" b="1" dirty="0"/>
              <a:t>12 </a:t>
            </a:r>
            <a:r>
              <a:rPr lang="th-TH" sz="2400" b="1" dirty="0"/>
              <a:t>ราย</a:t>
            </a:r>
          </a:p>
          <a:p>
            <a:r>
              <a:rPr lang="th-TH" sz="2400" b="1" dirty="0"/>
              <a:t>2.ผู้บริหารระดับกลาง </a:t>
            </a:r>
            <a:r>
              <a:rPr lang="en-US" sz="2400" b="1" dirty="0"/>
              <a:t>19 </a:t>
            </a:r>
            <a:r>
              <a:rPr lang="th-TH" sz="2400" b="1" dirty="0"/>
              <a:t>ราย</a:t>
            </a:r>
          </a:p>
        </p:txBody>
      </p:sp>
    </p:spTree>
    <p:extLst>
      <p:ext uri="{BB962C8B-B14F-4D97-AF65-F5344CB8AC3E}">
        <p14:creationId xmlns:p14="http://schemas.microsoft.com/office/powerpoint/2010/main" val="429352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EF9B29-ADFD-4393-82C4-129D0A46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/>
              <a:t>2</a:t>
            </a:r>
            <a:r>
              <a:rPr lang="th-TH" b="1" dirty="0"/>
              <a:t>.พัฒนาทักษะด้านด้านคอมพิวเตอร์</a:t>
            </a:r>
          </a:p>
        </p:txBody>
      </p:sp>
      <p:graphicFrame>
        <p:nvGraphicFramePr>
          <p:cNvPr id="27" name="ตัวแทนเนื้อหา 2">
            <a:extLst>
              <a:ext uri="{FF2B5EF4-FFF2-40B4-BE49-F238E27FC236}">
                <a16:creationId xmlns:a16="http://schemas.microsoft.com/office/drawing/2014/main" id="{A9E0B56D-FF39-18DC-FF3F-CE1FA9E2C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007914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31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E3EF3A-31E6-40A6-BF13-D1B60DD1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</a:t>
            </a:r>
            <a:r>
              <a:rPr lang="th-TH" b="1" dirty="0">
                <a:solidFill>
                  <a:srgbClr val="FFFFFF"/>
                </a:solidFill>
              </a:rPr>
              <a:t>.ความรู้เรื่องกฎหมาย กฎระเบียบ     ที่เกี่ยวข้องกับการทำงาน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0624E0B-040B-4041-918F-FBC3AAAEA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Autofit/>
          </a:bodyPr>
          <a:lstStyle/>
          <a:p>
            <a:r>
              <a:rPr lang="th-TH" b="1" dirty="0"/>
              <a:t>ระเบียบสำนักนายกรัฐมนตรีว่าด้วยงานสารบรรณ พ.ศ. 2526 และฉบับที่ 2 พ.ศ. 2548 </a:t>
            </a:r>
          </a:p>
          <a:p>
            <a:r>
              <a:rPr lang="th-TH" b="1" dirty="0"/>
              <a:t>พระราชบัญญัติข้อมูลข่าวสารของทางราชการ พ.ศ.2540 </a:t>
            </a:r>
          </a:p>
          <a:p>
            <a:r>
              <a:rPr lang="th-TH" b="1" dirty="0"/>
              <a:t>พระราชบัญญัติการจัดซื้อจัดจ้างและการบริหารพัสดุภาครัฐ พ.ศ. 2560, กฎกระทรวงการคลังว่าด้วยการจัดซื้อจัดจ้างและการบริหารพัสดุภาครัฐ พ.ศ. 2560 </a:t>
            </a:r>
          </a:p>
          <a:p>
            <a:r>
              <a:rPr lang="th-TH" b="1" dirty="0"/>
              <a:t>กฎหมายและระเบียบเงินประจำตำแหน่ง</a:t>
            </a:r>
          </a:p>
          <a:p>
            <a:r>
              <a:rPr lang="th-TH" b="1" dirty="0"/>
              <a:t>กฎหมายทางการแพทย์และสาธารณสุข</a:t>
            </a:r>
          </a:p>
          <a:p>
            <a:r>
              <a:rPr lang="th-TH" b="1" dirty="0"/>
              <a:t>พรบ.โรคติดต่อ พ.ศ.2558</a:t>
            </a:r>
          </a:p>
          <a:p>
            <a:r>
              <a:rPr lang="th-TH" b="1" dirty="0" err="1"/>
              <a:t>อื่นๆ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20602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A1A040-B30F-4421-95C4-C1DA8EB2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4.</a:t>
            </a:r>
            <a:r>
              <a:rPr lang="th-TH" b="1" dirty="0"/>
              <a:t>พัฒนาทักษะองค์ความรู้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05281AA0-37D9-491F-092A-A36EFF0F4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553726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33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FEDFDE-CE57-41DB-A889-B60B04DD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th-TH" b="1" dirty="0"/>
              <a:t>อื่น ๆ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6990" y="2081620"/>
            <a:ext cx="95819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49032A1-D169-455B-9655-F0D442DD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355536"/>
            <a:ext cx="9436404" cy="3215530"/>
          </a:xfrm>
        </p:spPr>
        <p:txBody>
          <a:bodyPr>
            <a:normAutofit/>
          </a:bodyPr>
          <a:lstStyle/>
          <a:p>
            <a:r>
              <a:rPr lang="th-TH" b="1" dirty="0"/>
              <a:t>คุณธรรมจริยธรรมในการทำงาน</a:t>
            </a:r>
          </a:p>
          <a:p>
            <a:r>
              <a:rPr lang="th-TH" b="1" dirty="0"/>
              <a:t>องค์กรคุณธรรม การบริหารจัดการภาครัฐที่ดี</a:t>
            </a:r>
          </a:p>
          <a:p>
            <a:r>
              <a:rPr lang="th-TH" b="1" dirty="0"/>
              <a:t>การพัฒนาด้านจิตใจ</a:t>
            </a:r>
          </a:p>
          <a:p>
            <a:r>
              <a:rPr lang="th-TH" b="1" dirty="0"/>
              <a:t>ธรรมมะ ปฏิบัติธรรม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ตัวเชื่อมต่อแบบตรง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แบบตรง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55" name="ตัวเชื่อมต่อแบบตรง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704" y="1193614"/>
            <a:ext cx="2890346" cy="660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th-TH" dirty="0"/>
              <a:t>หลักสูตร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ของเรา</a:t>
            </a:r>
          </a:p>
        </p:txBody>
      </p:sp>
      <p:sp>
        <p:nvSpPr>
          <p:cNvPr id="57" name="สี่เหลี่ยมผืนผ้า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สี่เหลี่ยมผืนผ้า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63" name="สี่เหลี่ยมผืนผ้า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8" name="ตัวแทนเนื้อหา 7" descr="ผู้หญิงกำลังระบายสีบางอย่าง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62012" y="1124557"/>
            <a:ext cx="1976571" cy="3857960"/>
          </a:xfrm>
          <a:prstGeom prst="rect">
            <a:avLst/>
          </a:prstGeom>
        </p:spPr>
      </p:pic>
      <p:pic>
        <p:nvPicPr>
          <p:cNvPr id="12" name="รูปภาพ 11" descr="คนกำลังระบายสีแผ่นไม้">
            <a:extLst>
              <a:ext uri="{FF2B5EF4-FFF2-40B4-BE49-F238E27FC236}">
                <a16:creationId xmlns:a16="http://schemas.microsoft.com/office/drawing/2014/main" id="{7E0C2275-E98C-4736-910D-F212510536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032" y="1122808"/>
            <a:ext cx="1977163" cy="3857960"/>
          </a:xfrm>
          <a:prstGeom prst="rect">
            <a:avLst/>
          </a:prstGeom>
        </p:spPr>
      </p:pic>
      <p:pic>
        <p:nvPicPr>
          <p:cNvPr id="15" name="ตัวแทนเนื้อหา 5" descr="ภาพคนกำลังเล่นไวโอลินในระยะใกล้">
            <a:extLst>
              <a:ext uri="{FF2B5EF4-FFF2-40B4-BE49-F238E27FC236}">
                <a16:creationId xmlns:a16="http://schemas.microsoft.com/office/drawing/2014/main" id="{6B386570-4C5D-43DA-A96D-ACE5BF8D5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825" y="1124135"/>
            <a:ext cx="1980590" cy="3855305"/>
          </a:xfrm>
          <a:prstGeom prst="rect">
            <a:avLst/>
          </a:prstGeom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ตัวเชื่อมต่อแบบตรง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ตัวแทนเนื้อหา 15" descr="กราฟิก SmartArt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8175880"/>
              </p:ext>
            </p:extLst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08010C6-77E2-4D78-B77C-2FFBCC067532}"/>
              </a:ext>
            </a:extLst>
          </p:cNvPr>
          <p:cNvSpPr/>
          <p:nvPr/>
        </p:nvSpPr>
        <p:spPr>
          <a:xfrm>
            <a:off x="952760" y="5644807"/>
            <a:ext cx="7459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 = Self-Directed Study (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ศึกษาด้วยตนเอง), </a:t>
            </a:r>
            <a:r>
              <a:rPr lang="en-US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 = Continuing (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เข้ารับการศึกษาต่อเนื่อง) ,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FB82BE39-E5AD-4152-921B-66FCE2F1AFA6}"/>
              </a:ext>
            </a:extLst>
          </p:cNvPr>
          <p:cNvSpPr/>
          <p:nvPr/>
        </p:nvSpPr>
        <p:spPr>
          <a:xfrm>
            <a:off x="952760" y="6108378"/>
            <a:ext cx="10464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ngsana New" panose="02020603050405020304" pitchFamily="18" charset="-34"/>
                <a:cs typeface="+mj-cs"/>
              </a:rPr>
              <a:t>E = E-Leaning (</a:t>
            </a:r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+mj-cs"/>
              </a:rPr>
              <a:t>เรียนรู้ผ่านช่องทางอิเล็กทรอนิกส์) , </a:t>
            </a:r>
            <a:r>
              <a:rPr lang="en-US" sz="2000" b="1" dirty="0">
                <a:solidFill>
                  <a:schemeClr val="bg1"/>
                </a:solidFill>
                <a:latin typeface="Angsana New" panose="02020603050405020304" pitchFamily="18" charset="-34"/>
                <a:cs typeface="+mj-cs"/>
              </a:rPr>
              <a:t>OJT = On Job Training (</a:t>
            </a:r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+mj-cs"/>
              </a:rPr>
              <a:t>สอนงานในขณะปฏิบัติจริง)</a:t>
            </a:r>
            <a:r>
              <a:rPr lang="en-US" sz="2000" b="1" dirty="0">
                <a:solidFill>
                  <a:schemeClr val="bg1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 = Assignment </a:t>
            </a:r>
            <a:r>
              <a:rPr lang="en-US" sz="2000" b="1" dirty="0">
                <a:solidFill>
                  <a:schemeClr val="bg1"/>
                </a:solidFill>
                <a:cs typeface="+mj-cs"/>
              </a:rPr>
              <a:t>(</a:t>
            </a:r>
            <a:r>
              <a:rPr lang="th-TH" sz="2000" b="1" dirty="0">
                <a:solidFill>
                  <a:schemeClr val="bg1"/>
                </a:solidFill>
                <a:cs typeface="+mj-cs"/>
              </a:rPr>
              <a:t>มอบหมายงาน/โครงการ) </a:t>
            </a:r>
            <a:r>
              <a:rPr lang="en-US" sz="2000" b="1" dirty="0">
                <a:solidFill>
                  <a:schemeClr val="bg1"/>
                </a:solidFill>
                <a:latin typeface="Angsana New" panose="02020603050405020304" pitchFamily="18" charset="-34"/>
                <a:cs typeface="+mj-cs"/>
              </a:rPr>
              <a:t>J = Job Rotation (</a:t>
            </a:r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+mj-cs"/>
              </a:rPr>
              <a:t>การหมุนเวียนงาน), </a:t>
            </a:r>
            <a:r>
              <a:rPr lang="en-US" sz="2000" b="1" dirty="0">
                <a:solidFill>
                  <a:schemeClr val="bg1"/>
                </a:solidFill>
                <a:latin typeface="Angsana New" panose="02020603050405020304" pitchFamily="18" charset="-34"/>
                <a:cs typeface="+mj-cs"/>
              </a:rPr>
              <a:t>W = Workshop , Class, Seminar (</a:t>
            </a:r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+mj-cs"/>
              </a:rPr>
              <a:t>ฝึกอบรมสัมมนา)</a:t>
            </a:r>
          </a:p>
        </p:txBody>
      </p:sp>
    </p:spTree>
    <p:extLst>
      <p:ext uri="{BB962C8B-B14F-4D97-AF65-F5344CB8AC3E}">
        <p14:creationId xmlns:p14="http://schemas.microsoft.com/office/powerpoint/2010/main" val="301962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สี่เหลี่ยมผืนผ้า 7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ตัวเชื่อมต่อแบบตรง 8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แบบตรง 8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 descr="บันไดสีขาว">
            <a:extLst>
              <a:ext uri="{FF2B5EF4-FFF2-40B4-BE49-F238E27FC236}">
                <a16:creationId xmlns:a16="http://schemas.microsoft.com/office/drawing/2014/main" id="{BDEE4019-56F2-459C-B15D-76C0CDC21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10"/>
            <a:ext cx="12191695" cy="6857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88" name="สี่เหลี่ยมผืนผ้า 87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734342C-2173-4B23-9C3C-2950C6A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th-TH" sz="4100" dirty="0">
                <a:solidFill>
                  <a:srgbClr val="FFFFFE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ขอบคุณ!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A75989C-CEF6-4790-9F3D-DDEC3CEE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5511" y="4780357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pPr rtl="0"/>
            <a:r>
              <a:rPr lang="th-TH" sz="1600" cap="all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บริหารทรัพยากรบุคคล สำนักงานสาธารณสุขจังหวัดอุบลราชธานี</a:t>
            </a:r>
          </a:p>
        </p:txBody>
      </p:sp>
      <p:cxnSp>
        <p:nvCxnSpPr>
          <p:cNvPr id="90" name="ตัวเชื่อมต่อแบบตรง 89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833211"/>
      </p:ext>
    </p:extLst>
  </p:cSld>
  <p:clrMapOvr>
    <a:masterClrMapping/>
  </p:clrMapOvr>
</p:sld>
</file>

<file path=ppt/theme/theme1.xml><?xml version="1.0" encoding="utf-8"?>
<a:theme xmlns:a="http://schemas.openxmlformats.org/drawingml/2006/main" name="แกลเลอรี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6CF9D2-F3E0-450F-B184-8D2A0EB8B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AABB37-1599-4AE8-818C-82E84CA93DF4}">
  <ds:schemaRefs>
    <ds:schemaRef ds:uri="http://purl.org/dc/terms/"/>
    <ds:schemaRef ds:uri="16c05727-aa75-4e4a-9b5f-8a80a1165891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F9EC99-89FF-486C-9E02-31E13FD72E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แบบจอกว้าง</PresentationFormat>
  <Paragraphs>53</Paragraphs>
  <Slides>9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Gill Sans MT</vt:lpstr>
      <vt:lpstr>Kalinga</vt:lpstr>
      <vt:lpstr>Leelawadee</vt:lpstr>
      <vt:lpstr>แกลเลอรี</vt:lpstr>
      <vt:lpstr>ผลสำรวจแผนพัฒนาทรัพยากรบุคลล : idp  training need สำนักงานสาธารณสุขจังหวัดอุบลราชธานี  ประจำปี งบประมาณ พ.ศ. 2566</vt:lpstr>
      <vt:lpstr> จำแนกตามแผนพัฒนา </vt:lpstr>
      <vt:lpstr>1.พัฒนาความรู้ที่ปฏิบัติงานตามตำแหน่ง</vt:lpstr>
      <vt:lpstr>2.พัฒนาทักษะด้านด้านคอมพิวเตอร์</vt:lpstr>
      <vt:lpstr>3.ความรู้เรื่องกฎหมาย กฎระเบียบ     ที่เกี่ยวข้องกับการทำงาน</vt:lpstr>
      <vt:lpstr>4.พัฒนาทักษะองค์ความรู้</vt:lpstr>
      <vt:lpstr>อื่น ๆ</vt:lpstr>
      <vt:lpstr>หลักสูตรของเรา</vt:lpstr>
      <vt:lpstr>ขอบคุณ!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2022-12-24T16:09:55Z</dcterms:created>
  <dcterms:modified xsi:type="dcterms:W3CDTF">2023-01-30T03:44:08Z</dcterms:modified>
</cp:coreProperties>
</file>